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63" r:id="rId5"/>
    <p:sldId id="258" r:id="rId6"/>
    <p:sldId id="260" r:id="rId7"/>
    <p:sldId id="264" r:id="rId8"/>
    <p:sldId id="838" r:id="rId9"/>
    <p:sldId id="265" r:id="rId10"/>
    <p:sldId id="836" r:id="rId11"/>
    <p:sldId id="831" r:id="rId12"/>
    <p:sldId id="834" r:id="rId13"/>
    <p:sldId id="840" r:id="rId14"/>
    <p:sldId id="267" r:id="rId15"/>
    <p:sldId id="268" r:id="rId16"/>
    <p:sldId id="269" r:id="rId17"/>
    <p:sldId id="860" r:id="rId18"/>
    <p:sldId id="84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3D53E1-2429-4A33-AD53-9370D7DAB6A8}" v="25" dt="2024-09-01T22:56:58.5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oysius Gonzaga Pradnya Sidhawara S.T. M.Eng." userId="S::aloysius.gonzaga@uajy.ac.id::148ebb6d-a3ad-40dd-b151-f93b8cb89f27" providerId="AD" clId="Web-{F3009124-DC90-981B-CAD6-18C67C0655C1}"/>
    <pc:docChg chg="addSld modSld sldOrd">
      <pc:chgData name="Aloysius Gonzaga Pradnya Sidhawara S.T. M.Eng." userId="S::aloysius.gonzaga@uajy.ac.id::148ebb6d-a3ad-40dd-b151-f93b8cb89f27" providerId="AD" clId="Web-{F3009124-DC90-981B-CAD6-18C67C0655C1}" dt="2021-08-28T06:52:18.487" v="849" actId="20577"/>
      <pc:docMkLst>
        <pc:docMk/>
      </pc:docMkLst>
      <pc:sldChg chg="ord">
        <pc:chgData name="Aloysius Gonzaga Pradnya Sidhawara S.T. M.Eng." userId="S::aloysius.gonzaga@uajy.ac.id::148ebb6d-a3ad-40dd-b151-f93b8cb89f27" providerId="AD" clId="Web-{F3009124-DC90-981B-CAD6-18C67C0655C1}" dt="2021-08-28T04:19:58.513" v="4"/>
        <pc:sldMkLst>
          <pc:docMk/>
          <pc:sldMk cId="475729944" sldId="259"/>
        </pc:sldMkLst>
      </pc:sldChg>
      <pc:sldChg chg="modSp">
        <pc:chgData name="Aloysius Gonzaga Pradnya Sidhawara S.T. M.Eng." userId="S::aloysius.gonzaga@uajy.ac.id::148ebb6d-a3ad-40dd-b151-f93b8cb89f27" providerId="AD" clId="Web-{F3009124-DC90-981B-CAD6-18C67C0655C1}" dt="2021-08-28T04:19:46.716" v="3" actId="1076"/>
        <pc:sldMkLst>
          <pc:docMk/>
          <pc:sldMk cId="1175444552" sldId="263"/>
        </pc:sldMkLst>
        <pc:spChg chg="mod">
          <ac:chgData name="Aloysius Gonzaga Pradnya Sidhawara S.T. M.Eng." userId="S::aloysius.gonzaga@uajy.ac.id::148ebb6d-a3ad-40dd-b151-f93b8cb89f27" providerId="AD" clId="Web-{F3009124-DC90-981B-CAD6-18C67C0655C1}" dt="2021-08-28T04:19:39.419" v="2" actId="20577"/>
          <ac:spMkLst>
            <pc:docMk/>
            <pc:sldMk cId="1175444552" sldId="263"/>
            <ac:spMk id="4" creationId="{DFA0CACC-D8B2-431B-B665-71D0D12E299E}"/>
          </ac:spMkLst>
        </pc:spChg>
        <pc:spChg chg="mod">
          <ac:chgData name="Aloysius Gonzaga Pradnya Sidhawara S.T. M.Eng." userId="S::aloysius.gonzaga@uajy.ac.id::148ebb6d-a3ad-40dd-b151-f93b8cb89f27" providerId="AD" clId="Web-{F3009124-DC90-981B-CAD6-18C67C0655C1}" dt="2021-08-28T04:19:46.716" v="3" actId="1076"/>
          <ac:spMkLst>
            <pc:docMk/>
            <pc:sldMk cId="1175444552" sldId="263"/>
            <ac:spMk id="5" creationId="{64FB6852-A530-4C15-A799-37E7610ED564}"/>
          </ac:spMkLst>
        </pc:spChg>
      </pc:sldChg>
      <pc:sldChg chg="modSp">
        <pc:chgData name="Aloysius Gonzaga Pradnya Sidhawara S.T. M.Eng." userId="S::aloysius.gonzaga@uajy.ac.id::148ebb6d-a3ad-40dd-b151-f93b8cb89f27" providerId="AD" clId="Web-{F3009124-DC90-981B-CAD6-18C67C0655C1}" dt="2021-08-28T06:52:18.487" v="849" actId="20577"/>
        <pc:sldMkLst>
          <pc:docMk/>
          <pc:sldMk cId="2343521309" sldId="266"/>
        </pc:sldMkLst>
        <pc:spChg chg="mod">
          <ac:chgData name="Aloysius Gonzaga Pradnya Sidhawara S.T. M.Eng." userId="S::aloysius.gonzaga@uajy.ac.id::148ebb6d-a3ad-40dd-b151-f93b8cb89f27" providerId="AD" clId="Web-{F3009124-DC90-981B-CAD6-18C67C0655C1}" dt="2021-08-28T06:52:18.487" v="849" actId="20577"/>
          <ac:spMkLst>
            <pc:docMk/>
            <pc:sldMk cId="2343521309" sldId="266"/>
            <ac:spMk id="2" creationId="{452D34AC-B79D-437B-AABE-739931EE29FA}"/>
          </ac:spMkLst>
        </pc:spChg>
        <pc:graphicFrameChg chg="mod modGraphic">
          <ac:chgData name="Aloysius Gonzaga Pradnya Sidhawara S.T. M.Eng." userId="S::aloysius.gonzaga@uajy.ac.id::148ebb6d-a3ad-40dd-b151-f93b8cb89f27" providerId="AD" clId="Web-{F3009124-DC90-981B-CAD6-18C67C0655C1}" dt="2021-08-28T06:39:46.894" v="508"/>
          <ac:graphicFrameMkLst>
            <pc:docMk/>
            <pc:sldMk cId="2343521309" sldId="266"/>
            <ac:graphicFrameMk id="4" creationId="{B5BAE1D4-8AE3-4C69-AA86-DF00F9902D8B}"/>
          </ac:graphicFrameMkLst>
        </pc:graphicFrameChg>
      </pc:sldChg>
      <pc:sldChg chg="addSp delSp modSp add replId">
        <pc:chgData name="Aloysius Gonzaga Pradnya Sidhawara S.T. M.Eng." userId="S::aloysius.gonzaga@uajy.ac.id::148ebb6d-a3ad-40dd-b151-f93b8cb89f27" providerId="AD" clId="Web-{F3009124-DC90-981B-CAD6-18C67C0655C1}" dt="2021-08-28T06:42:07.631" v="632" actId="1076"/>
        <pc:sldMkLst>
          <pc:docMk/>
          <pc:sldMk cId="1840092439" sldId="267"/>
        </pc:sldMkLst>
        <pc:spChg chg="mod">
          <ac:chgData name="Aloysius Gonzaga Pradnya Sidhawara S.T. M.Eng." userId="S::aloysius.gonzaga@uajy.ac.id::148ebb6d-a3ad-40dd-b151-f93b8cb89f27" providerId="AD" clId="Web-{F3009124-DC90-981B-CAD6-18C67C0655C1}" dt="2021-08-28T06:27:38.770" v="95" actId="20577"/>
          <ac:spMkLst>
            <pc:docMk/>
            <pc:sldMk cId="1840092439" sldId="267"/>
            <ac:spMk id="2" creationId="{452D34AC-B79D-437B-AABE-739931EE29FA}"/>
          </ac:spMkLst>
        </pc:spChg>
        <pc:spChg chg="add del mod">
          <ac:chgData name="Aloysius Gonzaga Pradnya Sidhawara S.T. M.Eng." userId="S::aloysius.gonzaga@uajy.ac.id::148ebb6d-a3ad-40dd-b151-f93b8cb89f27" providerId="AD" clId="Web-{F3009124-DC90-981B-CAD6-18C67C0655C1}" dt="2021-08-28T06:38:26.252" v="395"/>
          <ac:spMkLst>
            <pc:docMk/>
            <pc:sldMk cId="1840092439" sldId="267"/>
            <ac:spMk id="5" creationId="{87395049-9FCE-43A3-BC40-4727EC91C853}"/>
          </ac:spMkLst>
        </pc:spChg>
        <pc:graphicFrameChg chg="add mod ord modGraphic">
          <ac:chgData name="Aloysius Gonzaga Pradnya Sidhawara S.T. M.Eng." userId="S::aloysius.gonzaga@uajy.ac.id::148ebb6d-a3ad-40dd-b151-f93b8cb89f27" providerId="AD" clId="Web-{F3009124-DC90-981B-CAD6-18C67C0655C1}" dt="2021-08-28T06:42:07.631" v="632" actId="1076"/>
          <ac:graphicFrameMkLst>
            <pc:docMk/>
            <pc:sldMk cId="1840092439" sldId="267"/>
            <ac:graphicFrameMk id="3" creationId="{777A2364-5A4E-4C7F-B84C-4C25F7D0FE14}"/>
          </ac:graphicFrameMkLst>
        </pc:graphicFrameChg>
        <pc:graphicFrameChg chg="del">
          <ac:chgData name="Aloysius Gonzaga Pradnya Sidhawara S.T. M.Eng." userId="S::aloysius.gonzaga@uajy.ac.id::148ebb6d-a3ad-40dd-b151-f93b8cb89f27" providerId="AD" clId="Web-{F3009124-DC90-981B-CAD6-18C67C0655C1}" dt="2021-08-28T04:23:39.237" v="86"/>
          <ac:graphicFrameMkLst>
            <pc:docMk/>
            <pc:sldMk cId="1840092439" sldId="267"/>
            <ac:graphicFrameMk id="4" creationId="{B5BAE1D4-8AE3-4C69-AA86-DF00F9902D8B}"/>
          </ac:graphicFrameMkLst>
        </pc:graphicFrameChg>
      </pc:sldChg>
      <pc:sldChg chg="addSp delSp modSp add replId">
        <pc:chgData name="Aloysius Gonzaga Pradnya Sidhawara S.T. M.Eng." userId="S::aloysius.gonzaga@uajy.ac.id::148ebb6d-a3ad-40dd-b151-f93b8cb89f27" providerId="AD" clId="Web-{F3009124-DC90-981B-CAD6-18C67C0655C1}" dt="2021-08-28T06:44:05.009" v="688" actId="20577"/>
        <pc:sldMkLst>
          <pc:docMk/>
          <pc:sldMk cId="3132036271" sldId="268"/>
        </pc:sldMkLst>
        <pc:spChg chg="mod">
          <ac:chgData name="Aloysius Gonzaga Pradnya Sidhawara S.T. M.Eng." userId="S::aloysius.gonzaga@uajy.ac.id::148ebb6d-a3ad-40dd-b151-f93b8cb89f27" providerId="AD" clId="Web-{F3009124-DC90-981B-CAD6-18C67C0655C1}" dt="2021-08-28T06:42:27.600" v="645" actId="20577"/>
          <ac:spMkLst>
            <pc:docMk/>
            <pc:sldMk cId="3132036271" sldId="268"/>
            <ac:spMk id="2" creationId="{452D34AC-B79D-437B-AABE-739931EE29FA}"/>
          </ac:spMkLst>
        </pc:spChg>
        <pc:spChg chg="add del mod">
          <ac:chgData name="Aloysius Gonzaga Pradnya Sidhawara S.T. M.Eng." userId="S::aloysius.gonzaga@uajy.ac.id::148ebb6d-a3ad-40dd-b151-f93b8cb89f27" providerId="AD" clId="Web-{F3009124-DC90-981B-CAD6-18C67C0655C1}" dt="2021-08-28T06:44:05.009" v="688" actId="20577"/>
          <ac:spMkLst>
            <pc:docMk/>
            <pc:sldMk cId="3132036271" sldId="268"/>
            <ac:spMk id="5" creationId="{B70F91F4-5B34-4148-9B87-0F8FADBB9168}"/>
          </ac:spMkLst>
        </pc:spChg>
        <pc:graphicFrameChg chg="del mod modGraphic">
          <ac:chgData name="Aloysius Gonzaga Pradnya Sidhawara S.T. M.Eng." userId="S::aloysius.gonzaga@uajy.ac.id::148ebb6d-a3ad-40dd-b151-f93b8cb89f27" providerId="AD" clId="Web-{F3009124-DC90-981B-CAD6-18C67C0655C1}" dt="2021-08-28T06:42:32.554" v="648"/>
          <ac:graphicFrameMkLst>
            <pc:docMk/>
            <pc:sldMk cId="3132036271" sldId="268"/>
            <ac:graphicFrameMk id="3" creationId="{777A2364-5A4E-4C7F-B84C-4C25F7D0FE14}"/>
          </ac:graphicFrameMkLst>
        </pc:graphicFrameChg>
        <pc:graphicFrameChg chg="add del mod ord modGraphic">
          <ac:chgData name="Aloysius Gonzaga Pradnya Sidhawara S.T. M.Eng." userId="S::aloysius.gonzaga@uajy.ac.id::148ebb6d-a3ad-40dd-b151-f93b8cb89f27" providerId="AD" clId="Web-{F3009124-DC90-981B-CAD6-18C67C0655C1}" dt="2021-08-28T06:42:45.695" v="650"/>
          <ac:graphicFrameMkLst>
            <pc:docMk/>
            <pc:sldMk cId="3132036271" sldId="268"/>
            <ac:graphicFrameMk id="6" creationId="{5514373B-3E9B-4EAD-8546-C59BF54E9C18}"/>
          </ac:graphicFrameMkLst>
        </pc:graphicFrameChg>
      </pc:sldChg>
      <pc:sldChg chg="modSp add replId">
        <pc:chgData name="Aloysius Gonzaga Pradnya Sidhawara S.T. M.Eng." userId="S::aloysius.gonzaga@uajy.ac.id::148ebb6d-a3ad-40dd-b151-f93b8cb89f27" providerId="AD" clId="Web-{F3009124-DC90-981B-CAD6-18C67C0655C1}" dt="2021-08-28T06:45:37.464" v="724" actId="20577"/>
        <pc:sldMkLst>
          <pc:docMk/>
          <pc:sldMk cId="1955752801" sldId="269"/>
        </pc:sldMkLst>
        <pc:spChg chg="mod">
          <ac:chgData name="Aloysius Gonzaga Pradnya Sidhawara S.T. M.Eng." userId="S::aloysius.gonzaga@uajy.ac.id::148ebb6d-a3ad-40dd-b151-f93b8cb89f27" providerId="AD" clId="Web-{F3009124-DC90-981B-CAD6-18C67C0655C1}" dt="2021-08-28T06:45:37.464" v="724" actId="20577"/>
          <ac:spMkLst>
            <pc:docMk/>
            <pc:sldMk cId="1955752801" sldId="269"/>
            <ac:spMk id="5" creationId="{B70F91F4-5B34-4148-9B87-0F8FADBB9168}"/>
          </ac:spMkLst>
        </pc:spChg>
      </pc:sldChg>
      <pc:sldChg chg="modSp add replId">
        <pc:chgData name="Aloysius Gonzaga Pradnya Sidhawara S.T. M.Eng." userId="S::aloysius.gonzaga@uajy.ac.id::148ebb6d-a3ad-40dd-b151-f93b8cb89f27" providerId="AD" clId="Web-{F3009124-DC90-981B-CAD6-18C67C0655C1}" dt="2021-08-28T06:48:09.998" v="758" actId="20577"/>
        <pc:sldMkLst>
          <pc:docMk/>
          <pc:sldMk cId="954031689" sldId="270"/>
        </pc:sldMkLst>
        <pc:spChg chg="mod">
          <ac:chgData name="Aloysius Gonzaga Pradnya Sidhawara S.T. M.Eng." userId="S::aloysius.gonzaga@uajy.ac.id::148ebb6d-a3ad-40dd-b151-f93b8cb89f27" providerId="AD" clId="Web-{F3009124-DC90-981B-CAD6-18C67C0655C1}" dt="2021-08-28T06:48:09.998" v="758" actId="20577"/>
          <ac:spMkLst>
            <pc:docMk/>
            <pc:sldMk cId="954031689" sldId="270"/>
            <ac:spMk id="5" creationId="{B70F91F4-5B34-4148-9B87-0F8FADBB9168}"/>
          </ac:spMkLst>
        </pc:spChg>
      </pc:sldChg>
      <pc:sldChg chg="modSp add replId">
        <pc:chgData name="Aloysius Gonzaga Pradnya Sidhawara S.T. M.Eng." userId="S::aloysius.gonzaga@uajy.ac.id::148ebb6d-a3ad-40dd-b151-f93b8cb89f27" providerId="AD" clId="Web-{F3009124-DC90-981B-CAD6-18C67C0655C1}" dt="2021-08-28T06:49:07.593" v="777" actId="20577"/>
        <pc:sldMkLst>
          <pc:docMk/>
          <pc:sldMk cId="54191545" sldId="271"/>
        </pc:sldMkLst>
        <pc:spChg chg="mod">
          <ac:chgData name="Aloysius Gonzaga Pradnya Sidhawara S.T. M.Eng." userId="S::aloysius.gonzaga@uajy.ac.id::148ebb6d-a3ad-40dd-b151-f93b8cb89f27" providerId="AD" clId="Web-{F3009124-DC90-981B-CAD6-18C67C0655C1}" dt="2021-08-28T06:48:48.311" v="768" actId="20577"/>
          <ac:spMkLst>
            <pc:docMk/>
            <pc:sldMk cId="54191545" sldId="271"/>
            <ac:spMk id="2" creationId="{452D34AC-B79D-437B-AABE-739931EE29FA}"/>
          </ac:spMkLst>
        </pc:spChg>
        <pc:spChg chg="mod">
          <ac:chgData name="Aloysius Gonzaga Pradnya Sidhawara S.T. M.Eng." userId="S::aloysius.gonzaga@uajy.ac.id::148ebb6d-a3ad-40dd-b151-f93b8cb89f27" providerId="AD" clId="Web-{F3009124-DC90-981B-CAD6-18C67C0655C1}" dt="2021-08-28T06:49:07.593" v="777" actId="20577"/>
          <ac:spMkLst>
            <pc:docMk/>
            <pc:sldMk cId="54191545" sldId="271"/>
            <ac:spMk id="5" creationId="{B70F91F4-5B34-4148-9B87-0F8FADBB9168}"/>
          </ac:spMkLst>
        </pc:spChg>
      </pc:sldChg>
      <pc:sldChg chg="modSp add replId">
        <pc:chgData name="Aloysius Gonzaga Pradnya Sidhawara S.T. M.Eng." userId="S::aloysius.gonzaga@uajy.ac.id::148ebb6d-a3ad-40dd-b151-f93b8cb89f27" providerId="AD" clId="Web-{F3009124-DC90-981B-CAD6-18C67C0655C1}" dt="2021-08-28T06:50:43.329" v="836" actId="20577"/>
        <pc:sldMkLst>
          <pc:docMk/>
          <pc:sldMk cId="1744700056" sldId="272"/>
        </pc:sldMkLst>
        <pc:spChg chg="mod">
          <ac:chgData name="Aloysius Gonzaga Pradnya Sidhawara S.T. M.Eng." userId="S::aloysius.gonzaga@uajy.ac.id::148ebb6d-a3ad-40dd-b151-f93b8cb89f27" providerId="AD" clId="Web-{F3009124-DC90-981B-CAD6-18C67C0655C1}" dt="2021-08-28T06:49:41.125" v="793" actId="20577"/>
          <ac:spMkLst>
            <pc:docMk/>
            <pc:sldMk cId="1744700056" sldId="272"/>
            <ac:spMk id="2" creationId="{452D34AC-B79D-437B-AABE-739931EE29FA}"/>
          </ac:spMkLst>
        </pc:spChg>
        <pc:spChg chg="mod">
          <ac:chgData name="Aloysius Gonzaga Pradnya Sidhawara S.T. M.Eng." userId="S::aloysius.gonzaga@uajy.ac.id::148ebb6d-a3ad-40dd-b151-f93b8cb89f27" providerId="AD" clId="Web-{F3009124-DC90-981B-CAD6-18C67C0655C1}" dt="2021-08-28T06:50:43.329" v="836" actId="20577"/>
          <ac:spMkLst>
            <pc:docMk/>
            <pc:sldMk cId="1744700056" sldId="272"/>
            <ac:spMk id="5" creationId="{B70F91F4-5B34-4148-9B87-0F8FADBB9168}"/>
          </ac:spMkLst>
        </pc:spChg>
      </pc:sldChg>
    </pc:docChg>
  </pc:docChgLst>
  <pc:docChgLst>
    <pc:chgData clId="Web-{5FA77350-6C27-72ED-AB26-677460E02FDF}"/>
    <pc:docChg chg="modSld">
      <pc:chgData name="" userId="" providerId="" clId="Web-{5FA77350-6C27-72ED-AB26-677460E02FDF}" dt="2023-09-03T06:11:56.666" v="3" actId="20577"/>
      <pc:docMkLst>
        <pc:docMk/>
      </pc:docMkLst>
      <pc:sldChg chg="modSp">
        <pc:chgData name="" userId="" providerId="" clId="Web-{5FA77350-6C27-72ED-AB26-677460E02FDF}" dt="2023-09-03T06:11:56.666" v="3" actId="20577"/>
        <pc:sldMkLst>
          <pc:docMk/>
          <pc:sldMk cId="187087045" sldId="260"/>
        </pc:sldMkLst>
        <pc:spChg chg="mod">
          <ac:chgData name="" userId="" providerId="" clId="Web-{5FA77350-6C27-72ED-AB26-677460E02FDF}" dt="2023-09-03T06:11:56.666" v="3" actId="20577"/>
          <ac:spMkLst>
            <pc:docMk/>
            <pc:sldMk cId="187087045" sldId="260"/>
            <ac:spMk id="3" creationId="{A4F0CD9F-51FA-47B7-AE4B-77C864927A38}"/>
          </ac:spMkLst>
        </pc:spChg>
      </pc:sldChg>
    </pc:docChg>
  </pc:docChgLst>
  <pc:docChgLst>
    <pc:chgData name="Aloysius Gonzaga Pradnya Sidhawara S.T. M.Eng." userId="148ebb6d-a3ad-40dd-b151-f93b8cb89f27" providerId="ADAL" clId="{C699E80F-B671-4C63-80EC-6C6A9F4F6B00}"/>
    <pc:docChg chg="modSld">
      <pc:chgData name="Aloysius Gonzaga Pradnya Sidhawara S.T. M.Eng." userId="148ebb6d-a3ad-40dd-b151-f93b8cb89f27" providerId="ADAL" clId="{C699E80F-B671-4C63-80EC-6C6A9F4F6B00}" dt="2023-08-30T08:59:50.039" v="1" actId="20577"/>
      <pc:docMkLst>
        <pc:docMk/>
      </pc:docMkLst>
      <pc:sldChg chg="modSp mod">
        <pc:chgData name="Aloysius Gonzaga Pradnya Sidhawara S.T. M.Eng." userId="148ebb6d-a3ad-40dd-b151-f93b8cb89f27" providerId="ADAL" clId="{C699E80F-B671-4C63-80EC-6C6A9F4F6B00}" dt="2023-08-30T08:59:50.039" v="1" actId="20577"/>
        <pc:sldMkLst>
          <pc:docMk/>
          <pc:sldMk cId="1436562025" sldId="311"/>
        </pc:sldMkLst>
        <pc:spChg chg="mod">
          <ac:chgData name="Aloysius Gonzaga Pradnya Sidhawara S.T. M.Eng." userId="148ebb6d-a3ad-40dd-b151-f93b8cb89f27" providerId="ADAL" clId="{C699E80F-B671-4C63-80EC-6C6A9F4F6B00}" dt="2023-08-30T08:59:50.039" v="1" actId="20577"/>
          <ac:spMkLst>
            <pc:docMk/>
            <pc:sldMk cId="1436562025" sldId="311"/>
            <ac:spMk id="3" creationId="{B4BE9520-F949-43B8-B6E5-86BB7D8A3343}"/>
          </ac:spMkLst>
        </pc:spChg>
      </pc:sldChg>
      <pc:sldChg chg="modSp mod">
        <pc:chgData name="Aloysius Gonzaga Pradnya Sidhawara S.T. M.Eng." userId="148ebb6d-a3ad-40dd-b151-f93b8cb89f27" providerId="ADAL" clId="{C699E80F-B671-4C63-80EC-6C6A9F4F6B00}" dt="2023-08-30T06:49:12.182" v="0" actId="115"/>
        <pc:sldMkLst>
          <pc:docMk/>
          <pc:sldMk cId="3593870117" sldId="834"/>
        </pc:sldMkLst>
        <pc:spChg chg="mod">
          <ac:chgData name="Aloysius Gonzaga Pradnya Sidhawara S.T. M.Eng." userId="148ebb6d-a3ad-40dd-b151-f93b8cb89f27" providerId="ADAL" clId="{C699E80F-B671-4C63-80EC-6C6A9F4F6B00}" dt="2023-08-30T06:49:12.182" v="0" actId="115"/>
          <ac:spMkLst>
            <pc:docMk/>
            <pc:sldMk cId="3593870117" sldId="834"/>
            <ac:spMk id="3" creationId="{0A3EC53E-95B0-2050-C8CE-D0E0A9E75FAA}"/>
          </ac:spMkLst>
        </pc:spChg>
      </pc:sldChg>
    </pc:docChg>
  </pc:docChgLst>
  <pc:docChgLst>
    <pc:chgData name="Aloysius Gonzaga Pradnya S., S.T., M.Eng." userId="148ebb6d-a3ad-40dd-b151-f93b8cb89f27" providerId="ADAL" clId="{FCC6B681-7FC8-4BD7-8D21-3DCE2B8760F2}"/>
    <pc:docChg chg="custSel addSld delSld modSld">
      <pc:chgData name="Aloysius Gonzaga Pradnya S., S.T., M.Eng." userId="148ebb6d-a3ad-40dd-b151-f93b8cb89f27" providerId="ADAL" clId="{FCC6B681-7FC8-4BD7-8D21-3DCE2B8760F2}" dt="2024-08-28T06:09:32.643" v="669"/>
      <pc:docMkLst>
        <pc:docMk/>
      </pc:docMkLst>
      <pc:sldChg chg="modSp mod">
        <pc:chgData name="Aloysius Gonzaga Pradnya S., S.T., M.Eng." userId="148ebb6d-a3ad-40dd-b151-f93b8cb89f27" providerId="ADAL" clId="{FCC6B681-7FC8-4BD7-8D21-3DCE2B8760F2}" dt="2024-08-28T05:49:19.516" v="34" actId="20577"/>
        <pc:sldMkLst>
          <pc:docMk/>
          <pc:sldMk cId="1530229651" sldId="258"/>
        </pc:sldMkLst>
        <pc:spChg chg="mod">
          <ac:chgData name="Aloysius Gonzaga Pradnya S., S.T., M.Eng." userId="148ebb6d-a3ad-40dd-b151-f93b8cb89f27" providerId="ADAL" clId="{FCC6B681-7FC8-4BD7-8D21-3DCE2B8760F2}" dt="2024-08-28T05:49:19.516" v="34" actId="20577"/>
          <ac:spMkLst>
            <pc:docMk/>
            <pc:sldMk cId="1530229651" sldId="258"/>
            <ac:spMk id="3" creationId="{9703ABBA-A391-4EA3-A140-7F691D8A8575}"/>
          </ac:spMkLst>
        </pc:spChg>
      </pc:sldChg>
      <pc:sldChg chg="modSp mod">
        <pc:chgData name="Aloysius Gonzaga Pradnya S., S.T., M.Eng." userId="148ebb6d-a3ad-40dd-b151-f93b8cb89f27" providerId="ADAL" clId="{FCC6B681-7FC8-4BD7-8D21-3DCE2B8760F2}" dt="2024-08-28T05:49:34.304" v="40" actId="20577"/>
        <pc:sldMkLst>
          <pc:docMk/>
          <pc:sldMk cId="187087045" sldId="260"/>
        </pc:sldMkLst>
        <pc:spChg chg="mod">
          <ac:chgData name="Aloysius Gonzaga Pradnya S., S.T., M.Eng." userId="148ebb6d-a3ad-40dd-b151-f93b8cb89f27" providerId="ADAL" clId="{FCC6B681-7FC8-4BD7-8D21-3DCE2B8760F2}" dt="2024-08-28T05:49:34.304" v="40" actId="20577"/>
          <ac:spMkLst>
            <pc:docMk/>
            <pc:sldMk cId="187087045" sldId="260"/>
            <ac:spMk id="3" creationId="{A4F0CD9F-51FA-47B7-AE4B-77C864927A38}"/>
          </ac:spMkLst>
        </pc:spChg>
      </pc:sldChg>
      <pc:sldChg chg="modSp mod">
        <pc:chgData name="Aloysius Gonzaga Pradnya S., S.T., M.Eng." userId="148ebb6d-a3ad-40dd-b151-f93b8cb89f27" providerId="ADAL" clId="{FCC6B681-7FC8-4BD7-8D21-3DCE2B8760F2}" dt="2024-08-28T05:48:20.483" v="6" actId="20577"/>
        <pc:sldMkLst>
          <pc:docMk/>
          <pc:sldMk cId="1175444552" sldId="263"/>
        </pc:sldMkLst>
        <pc:spChg chg="mod">
          <ac:chgData name="Aloysius Gonzaga Pradnya S., S.T., M.Eng." userId="148ebb6d-a3ad-40dd-b151-f93b8cb89f27" providerId="ADAL" clId="{FCC6B681-7FC8-4BD7-8D21-3DCE2B8760F2}" dt="2024-08-28T05:48:20.483" v="6" actId="20577"/>
          <ac:spMkLst>
            <pc:docMk/>
            <pc:sldMk cId="1175444552" sldId="263"/>
            <ac:spMk id="5" creationId="{64FB6852-A530-4C15-A799-37E7610ED564}"/>
          </ac:spMkLst>
        </pc:spChg>
      </pc:sldChg>
      <pc:sldChg chg="modSp mod">
        <pc:chgData name="Aloysius Gonzaga Pradnya S., S.T., M.Eng." userId="148ebb6d-a3ad-40dd-b151-f93b8cb89f27" providerId="ADAL" clId="{FCC6B681-7FC8-4BD7-8D21-3DCE2B8760F2}" dt="2024-08-28T05:50:54.839" v="45"/>
        <pc:sldMkLst>
          <pc:docMk/>
          <pc:sldMk cId="1450662592" sldId="265"/>
        </pc:sldMkLst>
        <pc:spChg chg="mod">
          <ac:chgData name="Aloysius Gonzaga Pradnya S., S.T., M.Eng." userId="148ebb6d-a3ad-40dd-b151-f93b8cb89f27" providerId="ADAL" clId="{FCC6B681-7FC8-4BD7-8D21-3DCE2B8760F2}" dt="2024-08-28T05:50:54.839" v="45"/>
          <ac:spMkLst>
            <pc:docMk/>
            <pc:sldMk cId="1450662592" sldId="265"/>
            <ac:spMk id="3" creationId="{A4F0CD9F-51FA-47B7-AE4B-77C864927A38}"/>
          </ac:spMkLst>
        </pc:spChg>
      </pc:sldChg>
      <pc:sldChg chg="addSp delSp modSp mod">
        <pc:chgData name="Aloysius Gonzaga Pradnya S., S.T., M.Eng." userId="148ebb6d-a3ad-40dd-b151-f93b8cb89f27" providerId="ADAL" clId="{FCC6B681-7FC8-4BD7-8D21-3DCE2B8760F2}" dt="2024-08-28T05:59:50.868" v="515" actId="113"/>
        <pc:sldMkLst>
          <pc:docMk/>
          <pc:sldMk cId="1840092439" sldId="267"/>
        </pc:sldMkLst>
        <pc:spChg chg="add del mod">
          <ac:chgData name="Aloysius Gonzaga Pradnya S., S.T., M.Eng." userId="148ebb6d-a3ad-40dd-b151-f93b8cb89f27" providerId="ADAL" clId="{FCC6B681-7FC8-4BD7-8D21-3DCE2B8760F2}" dt="2024-08-28T05:58:22.600" v="472"/>
          <ac:spMkLst>
            <pc:docMk/>
            <pc:sldMk cId="1840092439" sldId="267"/>
            <ac:spMk id="5" creationId="{66DAEFF9-2F77-E9A6-2FEA-0C3F1B96C863}"/>
          </ac:spMkLst>
        </pc:spChg>
        <pc:spChg chg="add">
          <ac:chgData name="Aloysius Gonzaga Pradnya S., S.T., M.Eng." userId="148ebb6d-a3ad-40dd-b151-f93b8cb89f27" providerId="ADAL" clId="{FCC6B681-7FC8-4BD7-8D21-3DCE2B8760F2}" dt="2024-08-28T05:58:22.600" v="472"/>
          <ac:spMkLst>
            <pc:docMk/>
            <pc:sldMk cId="1840092439" sldId="267"/>
            <ac:spMk id="7" creationId="{A5AB998A-6DDA-5609-61A7-8DAE945105F2}"/>
          </ac:spMkLst>
        </pc:spChg>
        <pc:graphicFrameChg chg="del">
          <ac:chgData name="Aloysius Gonzaga Pradnya S., S.T., M.Eng." userId="148ebb6d-a3ad-40dd-b151-f93b8cb89f27" providerId="ADAL" clId="{FCC6B681-7FC8-4BD7-8D21-3DCE2B8760F2}" dt="2024-08-28T05:58:17.206" v="471" actId="478"/>
          <ac:graphicFrameMkLst>
            <pc:docMk/>
            <pc:sldMk cId="1840092439" sldId="267"/>
            <ac:graphicFrameMk id="3" creationId="{777A2364-5A4E-4C7F-B84C-4C25F7D0FE14}"/>
          </ac:graphicFrameMkLst>
        </pc:graphicFrameChg>
        <pc:graphicFrameChg chg="add mod modGraphic">
          <ac:chgData name="Aloysius Gonzaga Pradnya S., S.T., M.Eng." userId="148ebb6d-a3ad-40dd-b151-f93b8cb89f27" providerId="ADAL" clId="{FCC6B681-7FC8-4BD7-8D21-3DCE2B8760F2}" dt="2024-08-28T05:59:50.868" v="515" actId="113"/>
          <ac:graphicFrameMkLst>
            <pc:docMk/>
            <pc:sldMk cId="1840092439" sldId="267"/>
            <ac:graphicFrameMk id="6" creationId="{F89556FF-9E87-1998-E4C4-E33708321B4F}"/>
          </ac:graphicFrameMkLst>
        </pc:graphicFrameChg>
      </pc:sldChg>
      <pc:sldChg chg="add">
        <pc:chgData name="Aloysius Gonzaga Pradnya S., S.T., M.Eng." userId="148ebb6d-a3ad-40dd-b151-f93b8cb89f27" providerId="ADAL" clId="{FCC6B681-7FC8-4BD7-8D21-3DCE2B8760F2}" dt="2024-08-28T06:09:32.643" v="669"/>
        <pc:sldMkLst>
          <pc:docMk/>
          <pc:sldMk cId="54191545" sldId="271"/>
        </pc:sldMkLst>
      </pc:sldChg>
      <pc:sldChg chg="del">
        <pc:chgData name="Aloysius Gonzaga Pradnya S., S.T., M.Eng." userId="148ebb6d-a3ad-40dd-b151-f93b8cb89f27" providerId="ADAL" clId="{FCC6B681-7FC8-4BD7-8D21-3DCE2B8760F2}" dt="2024-08-28T06:03:21.133" v="667" actId="47"/>
        <pc:sldMkLst>
          <pc:docMk/>
          <pc:sldMk cId="2280193704" sldId="278"/>
        </pc:sldMkLst>
      </pc:sldChg>
      <pc:sldChg chg="add">
        <pc:chgData name="Aloysius Gonzaga Pradnya S., S.T., M.Eng." userId="148ebb6d-a3ad-40dd-b151-f93b8cb89f27" providerId="ADAL" clId="{FCC6B681-7FC8-4BD7-8D21-3DCE2B8760F2}" dt="2024-08-28T06:09:32.643" v="669"/>
        <pc:sldMkLst>
          <pc:docMk/>
          <pc:sldMk cId="309320747" sldId="339"/>
        </pc:sldMkLst>
      </pc:sldChg>
      <pc:sldChg chg="add">
        <pc:chgData name="Aloysius Gonzaga Pradnya S., S.T., M.Eng." userId="148ebb6d-a3ad-40dd-b151-f93b8cb89f27" providerId="ADAL" clId="{FCC6B681-7FC8-4BD7-8D21-3DCE2B8760F2}" dt="2024-08-28T06:09:32.643" v="669"/>
        <pc:sldMkLst>
          <pc:docMk/>
          <pc:sldMk cId="1273470412" sldId="828"/>
        </pc:sldMkLst>
      </pc:sldChg>
      <pc:sldChg chg="modSp mod">
        <pc:chgData name="Aloysius Gonzaga Pradnya S., S.T., M.Eng." userId="148ebb6d-a3ad-40dd-b151-f93b8cb89f27" providerId="ADAL" clId="{FCC6B681-7FC8-4BD7-8D21-3DCE2B8760F2}" dt="2024-08-28T05:55:16.018" v="310" actId="20577"/>
        <pc:sldMkLst>
          <pc:docMk/>
          <pc:sldMk cId="2433911027" sldId="831"/>
        </pc:sldMkLst>
        <pc:spChg chg="mod">
          <ac:chgData name="Aloysius Gonzaga Pradnya S., S.T., M.Eng." userId="148ebb6d-a3ad-40dd-b151-f93b8cb89f27" providerId="ADAL" clId="{FCC6B681-7FC8-4BD7-8D21-3DCE2B8760F2}" dt="2024-08-28T05:55:16.018" v="310" actId="20577"/>
          <ac:spMkLst>
            <pc:docMk/>
            <pc:sldMk cId="2433911027" sldId="831"/>
            <ac:spMk id="3" creationId="{B248E873-E118-304D-B446-D2BCC9B0FB0E}"/>
          </ac:spMkLst>
        </pc:spChg>
      </pc:sldChg>
      <pc:sldChg chg="modSp mod">
        <pc:chgData name="Aloysius Gonzaga Pradnya S., S.T., M.Eng." userId="148ebb6d-a3ad-40dd-b151-f93b8cb89f27" providerId="ADAL" clId="{FCC6B681-7FC8-4BD7-8D21-3DCE2B8760F2}" dt="2024-08-28T05:54:56.759" v="255" actId="20577"/>
        <pc:sldMkLst>
          <pc:docMk/>
          <pc:sldMk cId="3290876601" sldId="836"/>
        </pc:sldMkLst>
        <pc:graphicFrameChg chg="mod modGraphic">
          <ac:chgData name="Aloysius Gonzaga Pradnya S., S.T., M.Eng." userId="148ebb6d-a3ad-40dd-b151-f93b8cb89f27" providerId="ADAL" clId="{FCC6B681-7FC8-4BD7-8D21-3DCE2B8760F2}" dt="2024-08-28T05:54:56.759" v="255" actId="20577"/>
          <ac:graphicFrameMkLst>
            <pc:docMk/>
            <pc:sldMk cId="3290876601" sldId="836"/>
            <ac:graphicFrameMk id="4" creationId="{B5BAE1D4-8AE3-4C69-AA86-DF00F9902D8B}"/>
          </ac:graphicFrameMkLst>
        </pc:graphicFrameChg>
      </pc:sldChg>
      <pc:sldChg chg="modSp mod">
        <pc:chgData name="Aloysius Gonzaga Pradnya S., S.T., M.Eng." userId="148ebb6d-a3ad-40dd-b151-f93b8cb89f27" providerId="ADAL" clId="{FCC6B681-7FC8-4BD7-8D21-3DCE2B8760F2}" dt="2024-08-28T05:57:55.905" v="470" actId="20577"/>
        <pc:sldMkLst>
          <pc:docMk/>
          <pc:sldMk cId="1147638554" sldId="840"/>
        </pc:sldMkLst>
        <pc:spChg chg="mod">
          <ac:chgData name="Aloysius Gonzaga Pradnya S., S.T., M.Eng." userId="148ebb6d-a3ad-40dd-b151-f93b8cb89f27" providerId="ADAL" clId="{FCC6B681-7FC8-4BD7-8D21-3DCE2B8760F2}" dt="2024-08-28T05:57:55.905" v="470" actId="20577"/>
          <ac:spMkLst>
            <pc:docMk/>
            <pc:sldMk cId="1147638554" sldId="840"/>
            <ac:spMk id="3" creationId="{13182B58-79F3-A842-A9F0-55B26AA63FEE}"/>
          </ac:spMkLst>
        </pc:spChg>
      </pc:sldChg>
      <pc:sldChg chg="del">
        <pc:chgData name="Aloysius Gonzaga Pradnya S., S.T., M.Eng." userId="148ebb6d-a3ad-40dd-b151-f93b8cb89f27" providerId="ADAL" clId="{FCC6B681-7FC8-4BD7-8D21-3DCE2B8760F2}" dt="2024-08-28T06:08:12.327" v="668" actId="2696"/>
        <pc:sldMkLst>
          <pc:docMk/>
          <pc:sldMk cId="423331322" sldId="848"/>
        </pc:sldMkLst>
      </pc:sldChg>
      <pc:sldChg chg="del">
        <pc:chgData name="Aloysius Gonzaga Pradnya S., S.T., M.Eng." userId="148ebb6d-a3ad-40dd-b151-f93b8cb89f27" providerId="ADAL" clId="{FCC6B681-7FC8-4BD7-8D21-3DCE2B8760F2}" dt="2024-08-28T06:08:12.327" v="668" actId="2696"/>
        <pc:sldMkLst>
          <pc:docMk/>
          <pc:sldMk cId="2733800522" sldId="852"/>
        </pc:sldMkLst>
      </pc:sldChg>
      <pc:sldChg chg="del">
        <pc:chgData name="Aloysius Gonzaga Pradnya S., S.T., M.Eng." userId="148ebb6d-a3ad-40dd-b151-f93b8cb89f27" providerId="ADAL" clId="{FCC6B681-7FC8-4BD7-8D21-3DCE2B8760F2}" dt="2024-08-28T06:08:12.327" v="668" actId="2696"/>
        <pc:sldMkLst>
          <pc:docMk/>
          <pc:sldMk cId="3761401714" sldId="853"/>
        </pc:sldMkLst>
      </pc:sldChg>
      <pc:sldChg chg="del">
        <pc:chgData name="Aloysius Gonzaga Pradnya S., S.T., M.Eng." userId="148ebb6d-a3ad-40dd-b151-f93b8cb89f27" providerId="ADAL" clId="{FCC6B681-7FC8-4BD7-8D21-3DCE2B8760F2}" dt="2024-08-28T06:08:12.327" v="668" actId="2696"/>
        <pc:sldMkLst>
          <pc:docMk/>
          <pc:sldMk cId="2406805524" sldId="854"/>
        </pc:sldMkLst>
      </pc:sldChg>
      <pc:sldChg chg="del">
        <pc:chgData name="Aloysius Gonzaga Pradnya S., S.T., M.Eng." userId="148ebb6d-a3ad-40dd-b151-f93b8cb89f27" providerId="ADAL" clId="{FCC6B681-7FC8-4BD7-8D21-3DCE2B8760F2}" dt="2024-08-28T06:08:12.327" v="668" actId="2696"/>
        <pc:sldMkLst>
          <pc:docMk/>
          <pc:sldMk cId="3286381656" sldId="855"/>
        </pc:sldMkLst>
      </pc:sldChg>
      <pc:sldChg chg="del">
        <pc:chgData name="Aloysius Gonzaga Pradnya S., S.T., M.Eng." userId="148ebb6d-a3ad-40dd-b151-f93b8cb89f27" providerId="ADAL" clId="{FCC6B681-7FC8-4BD7-8D21-3DCE2B8760F2}" dt="2024-08-28T06:08:12.327" v="668" actId="2696"/>
        <pc:sldMkLst>
          <pc:docMk/>
          <pc:sldMk cId="609867365" sldId="856"/>
        </pc:sldMkLst>
      </pc:sldChg>
      <pc:sldChg chg="del">
        <pc:chgData name="Aloysius Gonzaga Pradnya S., S.T., M.Eng." userId="148ebb6d-a3ad-40dd-b151-f93b8cb89f27" providerId="ADAL" clId="{FCC6B681-7FC8-4BD7-8D21-3DCE2B8760F2}" dt="2024-08-28T06:08:12.327" v="668" actId="2696"/>
        <pc:sldMkLst>
          <pc:docMk/>
          <pc:sldMk cId="3479136687" sldId="857"/>
        </pc:sldMkLst>
      </pc:sldChg>
      <pc:sldChg chg="del">
        <pc:chgData name="Aloysius Gonzaga Pradnya S., S.T., M.Eng." userId="148ebb6d-a3ad-40dd-b151-f93b8cb89f27" providerId="ADAL" clId="{FCC6B681-7FC8-4BD7-8D21-3DCE2B8760F2}" dt="2024-08-28T06:08:12.327" v="668" actId="2696"/>
        <pc:sldMkLst>
          <pc:docMk/>
          <pc:sldMk cId="428346536" sldId="858"/>
        </pc:sldMkLst>
      </pc:sldChg>
      <pc:sldChg chg="del">
        <pc:chgData name="Aloysius Gonzaga Pradnya S., S.T., M.Eng." userId="148ebb6d-a3ad-40dd-b151-f93b8cb89f27" providerId="ADAL" clId="{FCC6B681-7FC8-4BD7-8D21-3DCE2B8760F2}" dt="2024-08-28T06:08:12.327" v="668" actId="2696"/>
        <pc:sldMkLst>
          <pc:docMk/>
          <pc:sldMk cId="3199862329" sldId="859"/>
        </pc:sldMkLst>
      </pc:sldChg>
      <pc:sldChg chg="modSp mod">
        <pc:chgData name="Aloysius Gonzaga Pradnya S., S.T., M.Eng." userId="148ebb6d-a3ad-40dd-b151-f93b8cb89f27" providerId="ADAL" clId="{FCC6B681-7FC8-4BD7-8D21-3DCE2B8760F2}" dt="2024-08-28T06:02:17.277" v="666" actId="20577"/>
        <pc:sldMkLst>
          <pc:docMk/>
          <pc:sldMk cId="2033226227" sldId="860"/>
        </pc:sldMkLst>
        <pc:spChg chg="mod">
          <ac:chgData name="Aloysius Gonzaga Pradnya S., S.T., M.Eng." userId="148ebb6d-a3ad-40dd-b151-f93b8cb89f27" providerId="ADAL" clId="{FCC6B681-7FC8-4BD7-8D21-3DCE2B8760F2}" dt="2024-08-28T06:02:17.277" v="666" actId="20577"/>
          <ac:spMkLst>
            <pc:docMk/>
            <pc:sldMk cId="2033226227" sldId="860"/>
            <ac:spMk id="3" creationId="{94AAAA72-6CF4-92A2-FFCB-35A4137774F2}"/>
          </ac:spMkLst>
        </pc:spChg>
      </pc:sldChg>
      <pc:sldChg chg="add">
        <pc:chgData name="Aloysius Gonzaga Pradnya S., S.T., M.Eng." userId="148ebb6d-a3ad-40dd-b151-f93b8cb89f27" providerId="ADAL" clId="{FCC6B681-7FC8-4BD7-8D21-3DCE2B8760F2}" dt="2024-08-28T06:09:32.643" v="669"/>
        <pc:sldMkLst>
          <pc:docMk/>
          <pc:sldMk cId="2125273267" sldId="861"/>
        </pc:sldMkLst>
      </pc:sldChg>
      <pc:sldChg chg="add">
        <pc:chgData name="Aloysius Gonzaga Pradnya S., S.T., M.Eng." userId="148ebb6d-a3ad-40dd-b151-f93b8cb89f27" providerId="ADAL" clId="{FCC6B681-7FC8-4BD7-8D21-3DCE2B8760F2}" dt="2024-08-28T06:09:32.643" v="669"/>
        <pc:sldMkLst>
          <pc:docMk/>
          <pc:sldMk cId="401041773" sldId="862"/>
        </pc:sldMkLst>
      </pc:sldChg>
      <pc:sldChg chg="add">
        <pc:chgData name="Aloysius Gonzaga Pradnya S., S.T., M.Eng." userId="148ebb6d-a3ad-40dd-b151-f93b8cb89f27" providerId="ADAL" clId="{FCC6B681-7FC8-4BD7-8D21-3DCE2B8760F2}" dt="2024-08-28T06:09:32.643" v="669"/>
        <pc:sldMkLst>
          <pc:docMk/>
          <pc:sldMk cId="3884115822" sldId="907"/>
        </pc:sldMkLst>
      </pc:sldChg>
      <pc:sldChg chg="add">
        <pc:chgData name="Aloysius Gonzaga Pradnya S., S.T., M.Eng." userId="148ebb6d-a3ad-40dd-b151-f93b8cb89f27" providerId="ADAL" clId="{FCC6B681-7FC8-4BD7-8D21-3DCE2B8760F2}" dt="2024-08-28T06:09:32.643" v="669"/>
        <pc:sldMkLst>
          <pc:docMk/>
          <pc:sldMk cId="391621507" sldId="965"/>
        </pc:sldMkLst>
      </pc:sldChg>
      <pc:sldChg chg="add">
        <pc:chgData name="Aloysius Gonzaga Pradnya S., S.T., M.Eng." userId="148ebb6d-a3ad-40dd-b151-f93b8cb89f27" providerId="ADAL" clId="{FCC6B681-7FC8-4BD7-8D21-3DCE2B8760F2}" dt="2024-08-28T06:09:32.643" v="669"/>
        <pc:sldMkLst>
          <pc:docMk/>
          <pc:sldMk cId="2029469976" sldId="966"/>
        </pc:sldMkLst>
      </pc:sldChg>
    </pc:docChg>
  </pc:docChgLst>
  <pc:docChgLst>
    <pc:chgData name="Aloysius Gonzaga Pradnya Sidhawara S.T. M.Eng." userId="148ebb6d-a3ad-40dd-b151-f93b8cb89f27" providerId="ADAL" clId="{09820E28-709B-4368-BCF9-7CA578B594DC}"/>
    <pc:docChg chg="undo custSel addSld delSld modSld">
      <pc:chgData name="Aloysius Gonzaga Pradnya Sidhawara S.T. M.Eng." userId="148ebb6d-a3ad-40dd-b151-f93b8cb89f27" providerId="ADAL" clId="{09820E28-709B-4368-BCF9-7CA578B594DC}" dt="2021-08-27T06:25:23.310" v="1096" actId="47"/>
      <pc:docMkLst>
        <pc:docMk/>
      </pc:docMkLst>
      <pc:sldChg chg="del">
        <pc:chgData name="Aloysius Gonzaga Pradnya Sidhawara S.T. M.Eng." userId="148ebb6d-a3ad-40dd-b151-f93b8cb89f27" providerId="ADAL" clId="{09820E28-709B-4368-BCF9-7CA578B594DC}" dt="2021-08-27T06:25:23.310" v="1096" actId="47"/>
        <pc:sldMkLst>
          <pc:docMk/>
          <pc:sldMk cId="2988058051" sldId="257"/>
        </pc:sldMkLst>
      </pc:sldChg>
      <pc:sldChg chg="modSp mod">
        <pc:chgData name="Aloysius Gonzaga Pradnya Sidhawara S.T. M.Eng." userId="148ebb6d-a3ad-40dd-b151-f93b8cb89f27" providerId="ADAL" clId="{09820E28-709B-4368-BCF9-7CA578B594DC}" dt="2021-08-27T03:36:16.690" v="516" actId="20577"/>
        <pc:sldMkLst>
          <pc:docMk/>
          <pc:sldMk cId="1530229651" sldId="258"/>
        </pc:sldMkLst>
        <pc:spChg chg="mod">
          <ac:chgData name="Aloysius Gonzaga Pradnya Sidhawara S.T. M.Eng." userId="148ebb6d-a3ad-40dd-b151-f93b8cb89f27" providerId="ADAL" clId="{09820E28-709B-4368-BCF9-7CA578B594DC}" dt="2021-08-27T03:34:26.445" v="280" actId="20577"/>
          <ac:spMkLst>
            <pc:docMk/>
            <pc:sldMk cId="1530229651" sldId="258"/>
            <ac:spMk id="2" creationId="{438F4D6D-38C3-409C-AE6F-2025BA5ADFBD}"/>
          </ac:spMkLst>
        </pc:spChg>
        <pc:spChg chg="mod">
          <ac:chgData name="Aloysius Gonzaga Pradnya Sidhawara S.T. M.Eng." userId="148ebb6d-a3ad-40dd-b151-f93b8cb89f27" providerId="ADAL" clId="{09820E28-709B-4368-BCF9-7CA578B594DC}" dt="2021-08-27T03:36:16.690" v="516" actId="20577"/>
          <ac:spMkLst>
            <pc:docMk/>
            <pc:sldMk cId="1530229651" sldId="258"/>
            <ac:spMk id="3" creationId="{9703ABBA-A391-4EA3-A140-7F691D8A8575}"/>
          </ac:spMkLst>
        </pc:spChg>
      </pc:sldChg>
      <pc:sldChg chg="modSp mod">
        <pc:chgData name="Aloysius Gonzaga Pradnya Sidhawara S.T. M.Eng." userId="148ebb6d-a3ad-40dd-b151-f93b8cb89f27" providerId="ADAL" clId="{09820E28-709B-4368-BCF9-7CA578B594DC}" dt="2021-08-27T03:43:31.670" v="795" actId="255"/>
        <pc:sldMkLst>
          <pc:docMk/>
          <pc:sldMk cId="187087045" sldId="260"/>
        </pc:sldMkLst>
        <pc:spChg chg="mod">
          <ac:chgData name="Aloysius Gonzaga Pradnya Sidhawara S.T. M.Eng." userId="148ebb6d-a3ad-40dd-b151-f93b8cb89f27" providerId="ADAL" clId="{09820E28-709B-4368-BCF9-7CA578B594DC}" dt="2021-08-27T03:37:43.657" v="693" actId="207"/>
          <ac:spMkLst>
            <pc:docMk/>
            <pc:sldMk cId="187087045" sldId="260"/>
            <ac:spMk id="2" creationId="{452D34AC-B79D-437B-AABE-739931EE29FA}"/>
          </ac:spMkLst>
        </pc:spChg>
        <pc:spChg chg="mod">
          <ac:chgData name="Aloysius Gonzaga Pradnya Sidhawara S.T. M.Eng." userId="148ebb6d-a3ad-40dd-b151-f93b8cb89f27" providerId="ADAL" clId="{09820E28-709B-4368-BCF9-7CA578B594DC}" dt="2021-08-27T03:43:31.670" v="795" actId="255"/>
          <ac:spMkLst>
            <pc:docMk/>
            <pc:sldMk cId="187087045" sldId="260"/>
            <ac:spMk id="3" creationId="{A4F0CD9F-51FA-47B7-AE4B-77C864927A38}"/>
          </ac:spMkLst>
        </pc:spChg>
      </pc:sldChg>
      <pc:sldChg chg="modSp mod">
        <pc:chgData name="Aloysius Gonzaga Pradnya Sidhawara S.T. M.Eng." userId="148ebb6d-a3ad-40dd-b151-f93b8cb89f27" providerId="ADAL" clId="{09820E28-709B-4368-BCF9-7CA578B594DC}" dt="2021-08-27T03:37:20.720" v="671" actId="20577"/>
        <pc:sldMkLst>
          <pc:docMk/>
          <pc:sldMk cId="1612214349" sldId="261"/>
        </pc:sldMkLst>
        <pc:spChg chg="mod">
          <ac:chgData name="Aloysius Gonzaga Pradnya Sidhawara S.T. M.Eng." userId="148ebb6d-a3ad-40dd-b151-f93b8cb89f27" providerId="ADAL" clId="{09820E28-709B-4368-BCF9-7CA578B594DC}" dt="2021-08-27T03:36:52.669" v="545" actId="20577"/>
          <ac:spMkLst>
            <pc:docMk/>
            <pc:sldMk cId="1612214349" sldId="261"/>
            <ac:spMk id="2" creationId="{FE3141D1-3883-402A-9A83-69E34A6DDED3}"/>
          </ac:spMkLst>
        </pc:spChg>
        <pc:spChg chg="mod">
          <ac:chgData name="Aloysius Gonzaga Pradnya Sidhawara S.T. M.Eng." userId="148ebb6d-a3ad-40dd-b151-f93b8cb89f27" providerId="ADAL" clId="{09820E28-709B-4368-BCF9-7CA578B594DC}" dt="2021-08-27T03:37:20.720" v="671" actId="20577"/>
          <ac:spMkLst>
            <pc:docMk/>
            <pc:sldMk cId="1612214349" sldId="261"/>
            <ac:spMk id="3" creationId="{C10AFC6E-C47F-4410-B637-B87A2E258651}"/>
          </ac:spMkLst>
        </pc:spChg>
      </pc:sldChg>
      <pc:sldChg chg="del">
        <pc:chgData name="Aloysius Gonzaga Pradnya Sidhawara S.T. M.Eng." userId="148ebb6d-a3ad-40dd-b151-f93b8cb89f27" providerId="ADAL" clId="{09820E28-709B-4368-BCF9-7CA578B594DC}" dt="2021-08-27T03:31:46.943" v="1" actId="47"/>
        <pc:sldMkLst>
          <pc:docMk/>
          <pc:sldMk cId="3069236001" sldId="262"/>
        </pc:sldMkLst>
      </pc:sldChg>
      <pc:sldChg chg="modSp mod">
        <pc:chgData name="Aloysius Gonzaga Pradnya Sidhawara S.T. M.Eng." userId="148ebb6d-a3ad-40dd-b151-f93b8cb89f27" providerId="ADAL" clId="{09820E28-709B-4368-BCF9-7CA578B594DC}" dt="2021-08-27T06:23:04.605" v="1095" actId="114"/>
        <pc:sldMkLst>
          <pc:docMk/>
          <pc:sldMk cId="1175444552" sldId="263"/>
        </pc:sldMkLst>
        <pc:spChg chg="mod">
          <ac:chgData name="Aloysius Gonzaga Pradnya Sidhawara S.T. M.Eng." userId="148ebb6d-a3ad-40dd-b151-f93b8cb89f27" providerId="ADAL" clId="{09820E28-709B-4368-BCF9-7CA578B594DC}" dt="2021-08-27T06:23:04.605" v="1095" actId="114"/>
          <ac:spMkLst>
            <pc:docMk/>
            <pc:sldMk cId="1175444552" sldId="263"/>
            <ac:spMk id="4" creationId="{DFA0CACC-D8B2-431B-B665-71D0D12E299E}"/>
          </ac:spMkLst>
        </pc:spChg>
        <pc:spChg chg="mod">
          <ac:chgData name="Aloysius Gonzaga Pradnya Sidhawara S.T. M.Eng." userId="148ebb6d-a3ad-40dd-b151-f93b8cb89f27" providerId="ADAL" clId="{09820E28-709B-4368-BCF9-7CA578B594DC}" dt="2021-08-27T03:33:36.663" v="225" actId="20577"/>
          <ac:spMkLst>
            <pc:docMk/>
            <pc:sldMk cId="1175444552" sldId="263"/>
            <ac:spMk id="5" creationId="{64FB6852-A530-4C15-A799-37E7610ED564}"/>
          </ac:spMkLst>
        </pc:spChg>
      </pc:sldChg>
      <pc:sldChg chg="modSp add mod">
        <pc:chgData name="Aloysius Gonzaga Pradnya Sidhawara S.T. M.Eng." userId="148ebb6d-a3ad-40dd-b151-f93b8cb89f27" providerId="ADAL" clId="{09820E28-709B-4368-BCF9-7CA578B594DC}" dt="2021-08-27T03:43:23.631" v="794" actId="255"/>
        <pc:sldMkLst>
          <pc:docMk/>
          <pc:sldMk cId="529653922" sldId="264"/>
        </pc:sldMkLst>
        <pc:spChg chg="mod">
          <ac:chgData name="Aloysius Gonzaga Pradnya Sidhawara S.T. M.Eng." userId="148ebb6d-a3ad-40dd-b151-f93b8cb89f27" providerId="ADAL" clId="{09820E28-709B-4368-BCF9-7CA578B594DC}" dt="2021-08-27T03:40:29.155" v="768" actId="27636"/>
          <ac:spMkLst>
            <pc:docMk/>
            <pc:sldMk cId="529653922" sldId="264"/>
            <ac:spMk id="2" creationId="{452D34AC-B79D-437B-AABE-739931EE29FA}"/>
          </ac:spMkLst>
        </pc:spChg>
        <pc:spChg chg="mod">
          <ac:chgData name="Aloysius Gonzaga Pradnya Sidhawara S.T. M.Eng." userId="148ebb6d-a3ad-40dd-b151-f93b8cb89f27" providerId="ADAL" clId="{09820E28-709B-4368-BCF9-7CA578B594DC}" dt="2021-08-27T03:43:23.631" v="794" actId="255"/>
          <ac:spMkLst>
            <pc:docMk/>
            <pc:sldMk cId="529653922" sldId="264"/>
            <ac:spMk id="3" creationId="{A4F0CD9F-51FA-47B7-AE4B-77C864927A38}"/>
          </ac:spMkLst>
        </pc:spChg>
      </pc:sldChg>
      <pc:sldChg chg="del">
        <pc:chgData name="Aloysius Gonzaga Pradnya Sidhawara S.T. M.Eng." userId="148ebb6d-a3ad-40dd-b151-f93b8cb89f27" providerId="ADAL" clId="{09820E28-709B-4368-BCF9-7CA578B594DC}" dt="2021-08-27T03:31:49.579" v="2" actId="47"/>
        <pc:sldMkLst>
          <pc:docMk/>
          <pc:sldMk cId="2630803594" sldId="264"/>
        </pc:sldMkLst>
      </pc:sldChg>
      <pc:sldChg chg="del">
        <pc:chgData name="Aloysius Gonzaga Pradnya Sidhawara S.T. M.Eng." userId="148ebb6d-a3ad-40dd-b151-f93b8cb89f27" providerId="ADAL" clId="{09820E28-709B-4368-BCF9-7CA578B594DC}" dt="2021-08-27T03:31:45.693" v="0" actId="47"/>
        <pc:sldMkLst>
          <pc:docMk/>
          <pc:sldMk cId="1116485278" sldId="265"/>
        </pc:sldMkLst>
      </pc:sldChg>
      <pc:sldChg chg="modSp add mod">
        <pc:chgData name="Aloysius Gonzaga Pradnya Sidhawara S.T. M.Eng." userId="148ebb6d-a3ad-40dd-b151-f93b8cb89f27" providerId="ADAL" clId="{09820E28-709B-4368-BCF9-7CA578B594DC}" dt="2021-08-27T03:44:51.395" v="814" actId="20577"/>
        <pc:sldMkLst>
          <pc:docMk/>
          <pc:sldMk cId="1450662592" sldId="265"/>
        </pc:sldMkLst>
        <pc:spChg chg="mod">
          <ac:chgData name="Aloysius Gonzaga Pradnya Sidhawara S.T. M.Eng." userId="148ebb6d-a3ad-40dd-b151-f93b8cb89f27" providerId="ADAL" clId="{09820E28-709B-4368-BCF9-7CA578B594DC}" dt="2021-08-27T03:44:09.685" v="805" actId="20577"/>
          <ac:spMkLst>
            <pc:docMk/>
            <pc:sldMk cId="1450662592" sldId="265"/>
            <ac:spMk id="2" creationId="{452D34AC-B79D-437B-AABE-739931EE29FA}"/>
          </ac:spMkLst>
        </pc:spChg>
        <pc:spChg chg="mod">
          <ac:chgData name="Aloysius Gonzaga Pradnya Sidhawara S.T. M.Eng." userId="148ebb6d-a3ad-40dd-b151-f93b8cb89f27" providerId="ADAL" clId="{09820E28-709B-4368-BCF9-7CA578B594DC}" dt="2021-08-27T03:44:51.395" v="814" actId="20577"/>
          <ac:spMkLst>
            <pc:docMk/>
            <pc:sldMk cId="1450662592" sldId="265"/>
            <ac:spMk id="3" creationId="{A4F0CD9F-51FA-47B7-AE4B-77C864927A38}"/>
          </ac:spMkLst>
        </pc:spChg>
      </pc:sldChg>
      <pc:sldChg chg="addSp delSp modSp add mod">
        <pc:chgData name="Aloysius Gonzaga Pradnya Sidhawara S.T. M.Eng." userId="148ebb6d-a3ad-40dd-b151-f93b8cb89f27" providerId="ADAL" clId="{09820E28-709B-4368-BCF9-7CA578B594DC}" dt="2021-08-27T03:58:36.941" v="1094" actId="20577"/>
        <pc:sldMkLst>
          <pc:docMk/>
          <pc:sldMk cId="2343521309" sldId="266"/>
        </pc:sldMkLst>
        <pc:spChg chg="mod">
          <ac:chgData name="Aloysius Gonzaga Pradnya Sidhawara S.T. M.Eng." userId="148ebb6d-a3ad-40dd-b151-f93b8cb89f27" providerId="ADAL" clId="{09820E28-709B-4368-BCF9-7CA578B594DC}" dt="2021-08-27T03:45:34.037" v="848" actId="20577"/>
          <ac:spMkLst>
            <pc:docMk/>
            <pc:sldMk cId="2343521309" sldId="266"/>
            <ac:spMk id="2" creationId="{452D34AC-B79D-437B-AABE-739931EE29FA}"/>
          </ac:spMkLst>
        </pc:spChg>
        <pc:spChg chg="del mod">
          <ac:chgData name="Aloysius Gonzaga Pradnya Sidhawara S.T. M.Eng." userId="148ebb6d-a3ad-40dd-b151-f93b8cb89f27" providerId="ADAL" clId="{09820E28-709B-4368-BCF9-7CA578B594DC}" dt="2021-08-27T03:46:43.639" v="856"/>
          <ac:spMkLst>
            <pc:docMk/>
            <pc:sldMk cId="2343521309" sldId="266"/>
            <ac:spMk id="3" creationId="{A4F0CD9F-51FA-47B7-AE4B-77C864927A38}"/>
          </ac:spMkLst>
        </pc:spChg>
        <pc:graphicFrameChg chg="add mod modGraphic">
          <ac:chgData name="Aloysius Gonzaga Pradnya Sidhawara S.T. M.Eng." userId="148ebb6d-a3ad-40dd-b151-f93b8cb89f27" providerId="ADAL" clId="{09820E28-709B-4368-BCF9-7CA578B594DC}" dt="2021-08-27T03:58:36.941" v="1094" actId="20577"/>
          <ac:graphicFrameMkLst>
            <pc:docMk/>
            <pc:sldMk cId="2343521309" sldId="266"/>
            <ac:graphicFrameMk id="4" creationId="{B5BAE1D4-8AE3-4C69-AA86-DF00F9902D8B}"/>
          </ac:graphicFrameMkLst>
        </pc:graphicFrameChg>
      </pc:sldChg>
      <pc:sldChg chg="modSp add mod">
        <pc:chgData name="Aloysius Gonzaga Pradnya Sidhawara S.T. M.Eng." userId="148ebb6d-a3ad-40dd-b151-f93b8cb89f27" providerId="ADAL" clId="{09820E28-709B-4368-BCF9-7CA578B594DC}" dt="2021-08-27T03:45:42.977" v="853" actId="27636"/>
        <pc:sldMkLst>
          <pc:docMk/>
          <pc:sldMk cId="4005056599" sldId="267"/>
        </pc:sldMkLst>
        <pc:spChg chg="mod">
          <ac:chgData name="Aloysius Gonzaga Pradnya Sidhawara S.T. M.Eng." userId="148ebb6d-a3ad-40dd-b151-f93b8cb89f27" providerId="ADAL" clId="{09820E28-709B-4368-BCF9-7CA578B594DC}" dt="2021-08-27T03:45:42.977" v="853" actId="27636"/>
          <ac:spMkLst>
            <pc:docMk/>
            <pc:sldMk cId="4005056599" sldId="267"/>
            <ac:spMk id="2" creationId="{452D34AC-B79D-437B-AABE-739931EE29FA}"/>
          </ac:spMkLst>
        </pc:spChg>
      </pc:sldChg>
    </pc:docChg>
  </pc:docChgLst>
  <pc:docChgLst>
    <pc:chgData name="Aloysius Gonzaga Pradnya S., S.T., M.Eng." userId="148ebb6d-a3ad-40dd-b151-f93b8cb89f27" providerId="ADAL" clId="{FD3D53E1-2429-4A33-AD53-9370D7DAB6A8}"/>
    <pc:docChg chg="custSel delSld modSld modMainMaster">
      <pc:chgData name="Aloysius Gonzaga Pradnya S., S.T., M.Eng." userId="148ebb6d-a3ad-40dd-b151-f93b8cb89f27" providerId="ADAL" clId="{FD3D53E1-2429-4A33-AD53-9370D7DAB6A8}" dt="2024-09-03T08:31:18.126" v="191" actId="113"/>
      <pc:docMkLst>
        <pc:docMk/>
      </pc:docMkLst>
      <pc:sldChg chg="modSp mod 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1530229651" sldId="258"/>
        </pc:sldMkLst>
        <pc:spChg chg="mod">
          <ac:chgData name="Aloysius Gonzaga Pradnya S., S.T., M.Eng." userId="148ebb6d-a3ad-40dd-b151-f93b8cb89f27" providerId="ADAL" clId="{FD3D53E1-2429-4A33-AD53-9370D7DAB6A8}" dt="2024-09-01T22:44:41.562" v="66" actId="20577"/>
          <ac:spMkLst>
            <pc:docMk/>
            <pc:sldMk cId="1530229651" sldId="258"/>
            <ac:spMk id="3" creationId="{9703ABBA-A391-4EA3-A140-7F691D8A8575}"/>
          </ac:spMkLst>
        </pc:spChg>
      </pc:sldChg>
      <pc:sldChg chg="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187087045" sldId="260"/>
        </pc:sldMkLst>
      </pc:sldChg>
      <pc:sldChg chg="modSp mod 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1175444552" sldId="263"/>
        </pc:sldMkLst>
        <pc:spChg chg="mod">
          <ac:chgData name="Aloysius Gonzaga Pradnya S., S.T., M.Eng." userId="148ebb6d-a3ad-40dd-b151-f93b8cb89f27" providerId="ADAL" clId="{FD3D53E1-2429-4A33-AD53-9370D7DAB6A8}" dt="2024-09-01T22:43:52.341" v="41" actId="20577"/>
          <ac:spMkLst>
            <pc:docMk/>
            <pc:sldMk cId="1175444552" sldId="263"/>
            <ac:spMk id="4" creationId="{DFA0CACC-D8B2-431B-B665-71D0D12E299E}"/>
          </ac:spMkLst>
        </pc:spChg>
      </pc:sldChg>
      <pc:sldChg chg="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529653922" sldId="264"/>
        </pc:sldMkLst>
      </pc:sldChg>
      <pc:sldChg chg="modSp mod 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1450662592" sldId="265"/>
        </pc:sldMkLst>
        <pc:spChg chg="mod">
          <ac:chgData name="Aloysius Gonzaga Pradnya S., S.T., M.Eng." userId="148ebb6d-a3ad-40dd-b151-f93b8cb89f27" providerId="ADAL" clId="{FD3D53E1-2429-4A33-AD53-9370D7DAB6A8}" dt="2024-09-01T22:48:23.191" v="129" actId="20577"/>
          <ac:spMkLst>
            <pc:docMk/>
            <pc:sldMk cId="1450662592" sldId="265"/>
            <ac:spMk id="3" creationId="{A4F0CD9F-51FA-47B7-AE4B-77C864927A38}"/>
          </ac:spMkLst>
        </pc:spChg>
      </pc:sldChg>
      <pc:sldChg chg="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1840092439" sldId="267"/>
        </pc:sldMkLst>
      </pc:sldChg>
      <pc:sldChg chg="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3132036271" sldId="268"/>
        </pc:sldMkLst>
      </pc:sldChg>
      <pc:sldChg chg="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1955752801" sldId="269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54191545" sldId="271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4021005277" sldId="275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3321304317" sldId="276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536234481" sldId="277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2513266221" sldId="279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3426588658" sldId="288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3228997415" sldId="289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3938426015" sldId="290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808700404" sldId="315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2368490739" sldId="316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1543858833" sldId="317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3831611183" sldId="318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576499499" sldId="319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309320747" sldId="339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2245465579" sldId="826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3846172527" sldId="827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1273470412" sldId="828"/>
        </pc:sldMkLst>
      </pc:sldChg>
      <pc:sldChg chg="modSp mod 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2433911027" sldId="831"/>
        </pc:sldMkLst>
        <pc:spChg chg="mod">
          <ac:chgData name="Aloysius Gonzaga Pradnya S., S.T., M.Eng." userId="148ebb6d-a3ad-40dd-b151-f93b8cb89f27" providerId="ADAL" clId="{FD3D53E1-2429-4A33-AD53-9370D7DAB6A8}" dt="2024-09-01T22:54:35.473" v="143" actId="20577"/>
          <ac:spMkLst>
            <pc:docMk/>
            <pc:sldMk cId="2433911027" sldId="831"/>
            <ac:spMk id="3" creationId="{B248E873-E118-304D-B446-D2BCC9B0FB0E}"/>
          </ac:spMkLst>
        </pc:spChg>
      </pc:sldChg>
      <pc:sldChg chg="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3593870117" sldId="834"/>
        </pc:sldMkLst>
      </pc:sldChg>
      <pc:sldChg chg="addSp delSp modSp mod modTransition">
        <pc:chgData name="Aloysius Gonzaga Pradnya S., S.T., M.Eng." userId="148ebb6d-a3ad-40dd-b151-f93b8cb89f27" providerId="ADAL" clId="{FD3D53E1-2429-4A33-AD53-9370D7DAB6A8}" dt="2024-09-03T08:30:44.882" v="190" actId="20577"/>
        <pc:sldMkLst>
          <pc:docMk/>
          <pc:sldMk cId="3290876601" sldId="836"/>
        </pc:sldMkLst>
        <pc:spChg chg="add del mod">
          <ac:chgData name="Aloysius Gonzaga Pradnya S., S.T., M.Eng." userId="148ebb6d-a3ad-40dd-b151-f93b8cb89f27" providerId="ADAL" clId="{FD3D53E1-2429-4A33-AD53-9370D7DAB6A8}" dt="2024-09-01T22:51:07.949" v="131"/>
          <ac:spMkLst>
            <pc:docMk/>
            <pc:sldMk cId="3290876601" sldId="836"/>
            <ac:spMk id="5" creationId="{51BE1C78-FEB5-1D1E-A210-BED939746A75}"/>
          </ac:spMkLst>
        </pc:spChg>
        <pc:graphicFrameChg chg="del">
          <ac:chgData name="Aloysius Gonzaga Pradnya S., S.T., M.Eng." userId="148ebb6d-a3ad-40dd-b151-f93b8cb89f27" providerId="ADAL" clId="{FD3D53E1-2429-4A33-AD53-9370D7DAB6A8}" dt="2024-09-01T22:48:32.330" v="130" actId="478"/>
          <ac:graphicFrameMkLst>
            <pc:docMk/>
            <pc:sldMk cId="3290876601" sldId="836"/>
            <ac:graphicFrameMk id="4" creationId="{B5BAE1D4-8AE3-4C69-AA86-DF00F9902D8B}"/>
          </ac:graphicFrameMkLst>
        </pc:graphicFrameChg>
        <pc:graphicFrameChg chg="add mod modGraphic">
          <ac:chgData name="Aloysius Gonzaga Pradnya S., S.T., M.Eng." userId="148ebb6d-a3ad-40dd-b151-f93b8cb89f27" providerId="ADAL" clId="{FD3D53E1-2429-4A33-AD53-9370D7DAB6A8}" dt="2024-09-03T08:30:44.882" v="190" actId="20577"/>
          <ac:graphicFrameMkLst>
            <pc:docMk/>
            <pc:sldMk cId="3290876601" sldId="836"/>
            <ac:graphicFrameMk id="6" creationId="{9C38AEF0-B522-EB30-F062-24C738B9E948}"/>
          </ac:graphicFrameMkLst>
        </pc:graphicFrameChg>
      </pc:sldChg>
      <pc:sldChg chg="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369729715" sldId="838"/>
        </pc:sldMkLst>
      </pc:sldChg>
      <pc:sldChg chg="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1147638554" sldId="840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2416518028" sldId="842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3132933595" sldId="843"/>
        </pc:sldMkLst>
      </pc:sldChg>
      <pc:sldChg chg="modTransition">
        <pc:chgData name="Aloysius Gonzaga Pradnya S., S.T., M.Eng." userId="148ebb6d-a3ad-40dd-b151-f93b8cb89f27" providerId="ADAL" clId="{FD3D53E1-2429-4A33-AD53-9370D7DAB6A8}" dt="2024-09-01T22:56:58.502" v="175"/>
        <pc:sldMkLst>
          <pc:docMk/>
          <pc:sldMk cId="1464010913" sldId="844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3326841969" sldId="845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1105085493" sldId="847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1085028925" sldId="849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2584407621" sldId="850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4126877307" sldId="851"/>
        </pc:sldMkLst>
      </pc:sldChg>
      <pc:sldChg chg="modSp mod modTransition">
        <pc:chgData name="Aloysius Gonzaga Pradnya S., S.T., M.Eng." userId="148ebb6d-a3ad-40dd-b151-f93b8cb89f27" providerId="ADAL" clId="{FD3D53E1-2429-4A33-AD53-9370D7DAB6A8}" dt="2024-09-03T08:31:18.126" v="191" actId="113"/>
        <pc:sldMkLst>
          <pc:docMk/>
          <pc:sldMk cId="2033226227" sldId="860"/>
        </pc:sldMkLst>
        <pc:spChg chg="mod">
          <ac:chgData name="Aloysius Gonzaga Pradnya S., S.T., M.Eng." userId="148ebb6d-a3ad-40dd-b151-f93b8cb89f27" providerId="ADAL" clId="{FD3D53E1-2429-4A33-AD53-9370D7DAB6A8}" dt="2024-09-03T08:31:18.126" v="191" actId="113"/>
          <ac:spMkLst>
            <pc:docMk/>
            <pc:sldMk cId="2033226227" sldId="860"/>
            <ac:spMk id="3" creationId="{94AAAA72-6CF4-92A2-FFCB-35A4137774F2}"/>
          </ac:spMkLst>
        </pc:spChg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2125273267" sldId="861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401041773" sldId="862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3884115822" sldId="907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391621507" sldId="965"/>
        </pc:sldMkLst>
      </pc:sldChg>
      <pc:sldChg chg="del">
        <pc:chgData name="Aloysius Gonzaga Pradnya S., S.T., M.Eng." userId="148ebb6d-a3ad-40dd-b151-f93b8cb89f27" providerId="ADAL" clId="{FD3D53E1-2429-4A33-AD53-9370D7DAB6A8}" dt="2024-09-01T22:55:19.101" v="144" actId="47"/>
        <pc:sldMkLst>
          <pc:docMk/>
          <pc:sldMk cId="2029469976" sldId="966"/>
        </pc:sldMkLst>
      </pc:sldChg>
      <pc:sldMasterChg chg="modTransition modSldLayout">
        <pc:chgData name="Aloysius Gonzaga Pradnya S., S.T., M.Eng." userId="148ebb6d-a3ad-40dd-b151-f93b8cb89f27" providerId="ADAL" clId="{FD3D53E1-2429-4A33-AD53-9370D7DAB6A8}" dt="2024-09-01T22:56:58.502" v="175"/>
        <pc:sldMasterMkLst>
          <pc:docMk/>
          <pc:sldMasterMk cId="1033435835" sldId="2147483648"/>
        </pc:sldMasterMkLst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2960356583" sldId="2147483649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3724616600" sldId="2147483650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1098030831" sldId="2147483655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93878789" sldId="2147483660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3407601798" sldId="2147483661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560658059" sldId="2147483662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4219962995" sldId="2147483663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2053924258" sldId="2147483664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1484123334" sldId="2147483665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525889221" sldId="2147483667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3888055814" sldId="2147483668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1534240990" sldId="2147483670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239098958" sldId="2147483671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3492561639" sldId="2147483672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3276794765" sldId="2147483673"/>
          </pc:sldLayoutMkLst>
        </pc:sldLayoutChg>
        <pc:sldLayoutChg chg="modTransition">
          <pc:chgData name="Aloysius Gonzaga Pradnya S., S.T., M.Eng." userId="148ebb6d-a3ad-40dd-b151-f93b8cb89f27" providerId="ADAL" clId="{FD3D53E1-2429-4A33-AD53-9370D7DAB6A8}" dt="2024-09-01T22:56:58.502" v="175"/>
          <pc:sldLayoutMkLst>
            <pc:docMk/>
            <pc:sldMasterMk cId="1033435835" sldId="2147483648"/>
            <pc:sldLayoutMk cId="3794617502" sldId="2147483674"/>
          </pc:sldLayoutMkLst>
        </pc:sldLayoutChg>
      </pc:sldMasterChg>
    </pc:docChg>
  </pc:docChgLst>
  <pc:docChgLst>
    <pc:chgData name="Aloysius Gonzaga Pradnya Sidhawara S.T. M.Eng." userId="S::aloysius.gonzaga@uajy.ac.id::148ebb6d-a3ad-40dd-b151-f93b8cb89f27" providerId="AD" clId="Web-{0B07688B-1A4F-33A9-F3B6-B01595E801D1}"/>
    <pc:docChg chg="delSld sldOrd">
      <pc:chgData name="Aloysius Gonzaga Pradnya Sidhawara S.T. M.Eng." userId="S::aloysius.gonzaga@uajy.ac.id::148ebb6d-a3ad-40dd-b151-f93b8cb89f27" providerId="AD" clId="Web-{0B07688B-1A4F-33A9-F3B6-B01595E801D1}" dt="2021-08-27T11:20:45.469" v="3"/>
      <pc:docMkLst>
        <pc:docMk/>
      </pc:docMkLst>
      <pc:sldChg chg="ord">
        <pc:chgData name="Aloysius Gonzaga Pradnya Sidhawara S.T. M.Eng." userId="S::aloysius.gonzaga@uajy.ac.id::148ebb6d-a3ad-40dd-b151-f93b8cb89f27" providerId="AD" clId="Web-{0B07688B-1A4F-33A9-F3B6-B01595E801D1}" dt="2021-08-27T11:20:45.469" v="3"/>
        <pc:sldMkLst>
          <pc:docMk/>
          <pc:sldMk cId="475729944" sldId="259"/>
        </pc:sldMkLst>
      </pc:sldChg>
      <pc:sldChg chg="ord">
        <pc:chgData name="Aloysius Gonzaga Pradnya Sidhawara S.T. M.Eng." userId="S::aloysius.gonzaga@uajy.ac.id::148ebb6d-a3ad-40dd-b151-f93b8cb89f27" providerId="AD" clId="Web-{0B07688B-1A4F-33A9-F3B6-B01595E801D1}" dt="2021-08-27T11:20:44.875" v="2"/>
        <pc:sldMkLst>
          <pc:docMk/>
          <pc:sldMk cId="2343521309" sldId="266"/>
        </pc:sldMkLst>
      </pc:sldChg>
      <pc:sldChg chg="del">
        <pc:chgData name="Aloysius Gonzaga Pradnya Sidhawara S.T. M.Eng." userId="S::aloysius.gonzaga@uajy.ac.id::148ebb6d-a3ad-40dd-b151-f93b8cb89f27" providerId="AD" clId="Web-{0B07688B-1A4F-33A9-F3B6-B01595E801D1}" dt="2021-08-27T10:44:06.396" v="0"/>
        <pc:sldMkLst>
          <pc:docMk/>
          <pc:sldMk cId="4005056599" sldId="267"/>
        </pc:sldMkLst>
      </pc:sldChg>
    </pc:docChg>
  </pc:docChgLst>
  <pc:docChgLst>
    <pc:chgData name="Aloysius Gonzaga Pradnya Sidhawara S.T. M.Eng." userId="S::aloysius.gonzaga@uajy.ac.id::148ebb6d-a3ad-40dd-b151-f93b8cb89f27" providerId="AD" clId="Web-{5FA77350-6C27-72ED-AB26-677460E02FDF}"/>
    <pc:docChg chg="modSld">
      <pc:chgData name="Aloysius Gonzaga Pradnya Sidhawara S.T. M.Eng." userId="S::aloysius.gonzaga@uajy.ac.id::148ebb6d-a3ad-40dd-b151-f93b8cb89f27" providerId="AD" clId="Web-{5FA77350-6C27-72ED-AB26-677460E02FDF}" dt="2023-09-03T06:12:23.120" v="21" actId="20577"/>
      <pc:docMkLst>
        <pc:docMk/>
      </pc:docMkLst>
      <pc:sldChg chg="modSp">
        <pc:chgData name="Aloysius Gonzaga Pradnya Sidhawara S.T. M.Eng." userId="S::aloysius.gonzaga@uajy.ac.id::148ebb6d-a3ad-40dd-b151-f93b8cb89f27" providerId="AD" clId="Web-{5FA77350-6C27-72ED-AB26-677460E02FDF}" dt="2023-09-03T06:11:59.385" v="0" actId="20577"/>
        <pc:sldMkLst>
          <pc:docMk/>
          <pc:sldMk cId="187087045" sldId="260"/>
        </pc:sldMkLst>
        <pc:spChg chg="mod">
          <ac:chgData name="Aloysius Gonzaga Pradnya Sidhawara S.T. M.Eng." userId="S::aloysius.gonzaga@uajy.ac.id::148ebb6d-a3ad-40dd-b151-f93b8cb89f27" providerId="AD" clId="Web-{5FA77350-6C27-72ED-AB26-677460E02FDF}" dt="2023-09-03T06:11:59.385" v="0" actId="20577"/>
          <ac:spMkLst>
            <pc:docMk/>
            <pc:sldMk cId="187087045" sldId="260"/>
            <ac:spMk id="3" creationId="{A4F0CD9F-51FA-47B7-AE4B-77C864927A38}"/>
          </ac:spMkLst>
        </pc:spChg>
      </pc:sldChg>
      <pc:sldChg chg="modSp">
        <pc:chgData name="Aloysius Gonzaga Pradnya Sidhawara S.T. M.Eng." userId="S::aloysius.gonzaga@uajy.ac.id::148ebb6d-a3ad-40dd-b151-f93b8cb89f27" providerId="AD" clId="Web-{5FA77350-6C27-72ED-AB26-677460E02FDF}" dt="2023-09-03T06:12:08.698" v="1" actId="20577"/>
        <pc:sldMkLst>
          <pc:docMk/>
          <pc:sldMk cId="529653922" sldId="264"/>
        </pc:sldMkLst>
        <pc:graphicFrameChg chg="modGraphic">
          <ac:chgData name="Aloysius Gonzaga Pradnya Sidhawara S.T. M.Eng." userId="S::aloysius.gonzaga@uajy.ac.id::148ebb6d-a3ad-40dd-b151-f93b8cb89f27" providerId="AD" clId="Web-{5FA77350-6C27-72ED-AB26-677460E02FDF}" dt="2023-09-03T06:12:08.698" v="1" actId="20577"/>
          <ac:graphicFrameMkLst>
            <pc:docMk/>
            <pc:sldMk cId="529653922" sldId="264"/>
            <ac:graphicFrameMk id="5" creationId="{13644C33-897D-F843-A884-1073BF865E3D}"/>
          </ac:graphicFrameMkLst>
        </pc:graphicFrameChg>
      </pc:sldChg>
      <pc:sldChg chg="modSp">
        <pc:chgData name="Aloysius Gonzaga Pradnya Sidhawara S.T. M.Eng." userId="S::aloysius.gonzaga@uajy.ac.id::148ebb6d-a3ad-40dd-b151-f93b8cb89f27" providerId="AD" clId="Web-{5FA77350-6C27-72ED-AB26-677460E02FDF}" dt="2023-09-03T06:12:23.120" v="21" actId="20577"/>
        <pc:sldMkLst>
          <pc:docMk/>
          <pc:sldMk cId="369729715" sldId="838"/>
        </pc:sldMkLst>
        <pc:graphicFrameChg chg="modGraphic">
          <ac:chgData name="Aloysius Gonzaga Pradnya Sidhawara S.T. M.Eng." userId="S::aloysius.gonzaga@uajy.ac.id::148ebb6d-a3ad-40dd-b151-f93b8cb89f27" providerId="AD" clId="Web-{5FA77350-6C27-72ED-AB26-677460E02FDF}" dt="2023-09-03T06:12:23.120" v="21" actId="20577"/>
          <ac:graphicFrameMkLst>
            <pc:docMk/>
            <pc:sldMk cId="369729715" sldId="838"/>
            <ac:graphicFrameMk id="5" creationId="{467B574B-AEF7-D30F-B774-8E1043460C3A}"/>
          </ac:graphicFrameMkLst>
        </pc:graphicFrameChg>
      </pc:sldChg>
    </pc:docChg>
  </pc:docChgLst>
  <pc:docChgLst>
    <pc:chgData name="Aloysius Gonzaga Pradnya S., S.T., M.Eng." userId="S::aloysius.gonzaga@uajy.ac.id::148ebb6d-a3ad-40dd-b151-f93b8cb89f27" providerId="AD" clId="Web-{211A33A6-22B1-2E34-D080-C11591F646E8}"/>
    <pc:docChg chg="modSld">
      <pc:chgData name="Aloysius Gonzaga Pradnya S., S.T., M.Eng." userId="S::aloysius.gonzaga@uajy.ac.id::148ebb6d-a3ad-40dd-b151-f93b8cb89f27" providerId="AD" clId="Web-{211A33A6-22B1-2E34-D080-C11591F646E8}" dt="2024-08-29T02:56:12.885" v="41"/>
      <pc:docMkLst>
        <pc:docMk/>
      </pc:docMkLst>
      <pc:sldChg chg="modSp">
        <pc:chgData name="Aloysius Gonzaga Pradnya S., S.T., M.Eng." userId="S::aloysius.gonzaga@uajy.ac.id::148ebb6d-a3ad-40dd-b151-f93b8cb89f27" providerId="AD" clId="Web-{211A33A6-22B1-2E34-D080-C11591F646E8}" dt="2024-08-29T02:56:12.885" v="41"/>
        <pc:sldMkLst>
          <pc:docMk/>
          <pc:sldMk cId="3290876601" sldId="836"/>
        </pc:sldMkLst>
        <pc:graphicFrameChg chg="mod modGraphic">
          <ac:chgData name="Aloysius Gonzaga Pradnya S., S.T., M.Eng." userId="S::aloysius.gonzaga@uajy.ac.id::148ebb6d-a3ad-40dd-b151-f93b8cb89f27" providerId="AD" clId="Web-{211A33A6-22B1-2E34-D080-C11591F646E8}" dt="2024-08-29T02:56:12.885" v="41"/>
          <ac:graphicFrameMkLst>
            <pc:docMk/>
            <pc:sldMk cId="3290876601" sldId="836"/>
            <ac:graphicFrameMk id="4" creationId="{B5BAE1D4-8AE3-4C69-AA86-DF00F9902D8B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719D4F-310F-4BA2-94DD-42E82BC0511F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501CC0F2-54E2-45CE-B725-A300C35D6628}">
      <dgm:prSet/>
      <dgm:spPr/>
      <dgm:t>
        <a:bodyPr/>
        <a:lstStyle/>
        <a:p>
          <a:r>
            <a:rPr lang="id-ID" b="0" i="0" baseline="0"/>
            <a:t>(CPL1) Mampu </a:t>
          </a:r>
          <a:r>
            <a:rPr lang="id-ID" b="0" i="0" baseline="0">
              <a:latin typeface="Calibri Light" panose="020F0302020204030204"/>
            </a:rPr>
            <a:t>menerapkan</a:t>
          </a:r>
          <a:r>
            <a:rPr lang="id-ID" b="0" i="0" baseline="0"/>
            <a:t> ilmu matematika, sains, dan/atau prinsip rekayasa untuk menyelesaikan masalah sistem berbasis perangkat lunak yang diterapkan di bidang sistem cerdas, dan pengembangan berbasis platform.</a:t>
          </a:r>
          <a:endParaRPr lang="en-US"/>
        </a:p>
      </dgm:t>
    </dgm:pt>
    <dgm:pt modelId="{BEE1AA7F-AF60-4394-BF39-0AEEFFA76E5A}" type="parTrans" cxnId="{DF151828-02A6-4B3F-BDA1-6AD85B08A25D}">
      <dgm:prSet/>
      <dgm:spPr/>
      <dgm:t>
        <a:bodyPr/>
        <a:lstStyle/>
        <a:p>
          <a:endParaRPr lang="en-US"/>
        </a:p>
      </dgm:t>
    </dgm:pt>
    <dgm:pt modelId="{D7CE4AED-1077-4C3B-A927-46B52BBDADB8}" type="sibTrans" cxnId="{DF151828-02A6-4B3F-BDA1-6AD85B08A25D}">
      <dgm:prSet/>
      <dgm:spPr/>
      <dgm:t>
        <a:bodyPr/>
        <a:lstStyle/>
        <a:p>
          <a:endParaRPr lang="en-US"/>
        </a:p>
      </dgm:t>
    </dgm:pt>
    <dgm:pt modelId="{9D75FF89-FF8C-4604-BA60-EFFF95B2B1B4}">
      <dgm:prSet/>
      <dgm:spPr/>
      <dgm:t>
        <a:bodyPr/>
        <a:lstStyle/>
        <a:p>
          <a:r>
            <a:rPr lang="id-ID" b="0" i="0" baseline="0" dirty="0"/>
            <a:t>(CPL4) Mampu melakukan identifikasi, formulasi, dan analisis masalah rekayasa pada sistem perangkat lunak untuk memberikan suatu solusi.</a:t>
          </a:r>
          <a:endParaRPr lang="en-US" dirty="0"/>
        </a:p>
      </dgm:t>
    </dgm:pt>
    <dgm:pt modelId="{4A2C2793-976C-4E1F-ABA3-4710C18A7BB7}" type="parTrans" cxnId="{13ED25BA-E071-4F7D-B249-53AF95861B2A}">
      <dgm:prSet/>
      <dgm:spPr/>
      <dgm:t>
        <a:bodyPr/>
        <a:lstStyle/>
        <a:p>
          <a:endParaRPr lang="en-US"/>
        </a:p>
      </dgm:t>
    </dgm:pt>
    <dgm:pt modelId="{82845935-705A-42F3-8EC6-7654C693C214}" type="sibTrans" cxnId="{13ED25BA-E071-4F7D-B249-53AF95861B2A}">
      <dgm:prSet/>
      <dgm:spPr/>
      <dgm:t>
        <a:bodyPr/>
        <a:lstStyle/>
        <a:p>
          <a:endParaRPr lang="en-US"/>
        </a:p>
      </dgm:t>
    </dgm:pt>
    <dgm:pt modelId="{E85D1DF5-16AA-49BA-8063-93ACA8E4E1A0}">
      <dgm:prSet/>
      <dgm:spPr/>
      <dgm:t>
        <a:bodyPr/>
        <a:lstStyle/>
        <a:p>
          <a:r>
            <a:rPr lang="id-ID" b="0" i="0" baseline="0" dirty="0"/>
            <a:t>(CPL5) Penguasaan konsep teoritis bidang Informatika secara luas dan spesifik, serta mampu merancang penyelesaian masalah.</a:t>
          </a:r>
          <a:endParaRPr lang="en-US" dirty="0"/>
        </a:p>
      </dgm:t>
    </dgm:pt>
    <dgm:pt modelId="{7C1C9BF4-6385-4E63-9DF5-5C9125EB7CB5}" type="parTrans" cxnId="{269D1962-8018-469F-8DF4-8308512AFF5B}">
      <dgm:prSet/>
      <dgm:spPr/>
      <dgm:t>
        <a:bodyPr/>
        <a:lstStyle/>
        <a:p>
          <a:endParaRPr lang="en-US"/>
        </a:p>
      </dgm:t>
    </dgm:pt>
    <dgm:pt modelId="{A5236378-9B7E-4993-9E80-E76EE643B516}" type="sibTrans" cxnId="{269D1962-8018-469F-8DF4-8308512AFF5B}">
      <dgm:prSet/>
      <dgm:spPr/>
      <dgm:t>
        <a:bodyPr/>
        <a:lstStyle/>
        <a:p>
          <a:endParaRPr lang="en-US"/>
        </a:p>
      </dgm:t>
    </dgm:pt>
    <dgm:pt modelId="{CA7FE6FB-C004-406B-9463-4794E54456EB}" type="pres">
      <dgm:prSet presAssocID="{6D719D4F-310F-4BA2-94DD-42E82BC0511F}" presName="vert0" presStyleCnt="0">
        <dgm:presLayoutVars>
          <dgm:dir/>
          <dgm:animOne val="branch"/>
          <dgm:animLvl val="lvl"/>
        </dgm:presLayoutVars>
      </dgm:prSet>
      <dgm:spPr/>
    </dgm:pt>
    <dgm:pt modelId="{D43E1855-8B6C-4E4C-A913-88861D645887}" type="pres">
      <dgm:prSet presAssocID="{501CC0F2-54E2-45CE-B725-A300C35D6628}" presName="thickLine" presStyleLbl="alignNode1" presStyleIdx="0" presStyleCnt="3"/>
      <dgm:spPr/>
    </dgm:pt>
    <dgm:pt modelId="{F9FD6343-8B15-4902-8D8E-8E861631E1CE}" type="pres">
      <dgm:prSet presAssocID="{501CC0F2-54E2-45CE-B725-A300C35D6628}" presName="horz1" presStyleCnt="0"/>
      <dgm:spPr/>
    </dgm:pt>
    <dgm:pt modelId="{0DE8CD45-1738-4045-9B3B-DFAE9093A475}" type="pres">
      <dgm:prSet presAssocID="{501CC0F2-54E2-45CE-B725-A300C35D6628}" presName="tx1" presStyleLbl="revTx" presStyleIdx="0" presStyleCnt="3"/>
      <dgm:spPr/>
    </dgm:pt>
    <dgm:pt modelId="{FA89D1B4-373A-4C20-9D02-F8699FB45188}" type="pres">
      <dgm:prSet presAssocID="{501CC0F2-54E2-45CE-B725-A300C35D6628}" presName="vert1" presStyleCnt="0"/>
      <dgm:spPr/>
    </dgm:pt>
    <dgm:pt modelId="{48A1B0EC-CF9D-4FED-925A-DE7F4B45929E}" type="pres">
      <dgm:prSet presAssocID="{9D75FF89-FF8C-4604-BA60-EFFF95B2B1B4}" presName="thickLine" presStyleLbl="alignNode1" presStyleIdx="1" presStyleCnt="3"/>
      <dgm:spPr/>
    </dgm:pt>
    <dgm:pt modelId="{B0F53C74-B7B2-4E2B-B8EF-EEDE5756269F}" type="pres">
      <dgm:prSet presAssocID="{9D75FF89-FF8C-4604-BA60-EFFF95B2B1B4}" presName="horz1" presStyleCnt="0"/>
      <dgm:spPr/>
    </dgm:pt>
    <dgm:pt modelId="{43A75B0A-915E-4D52-A760-CABCFA27BA5A}" type="pres">
      <dgm:prSet presAssocID="{9D75FF89-FF8C-4604-BA60-EFFF95B2B1B4}" presName="tx1" presStyleLbl="revTx" presStyleIdx="1" presStyleCnt="3"/>
      <dgm:spPr/>
    </dgm:pt>
    <dgm:pt modelId="{1F6F9144-1385-469C-95AF-3F5A58EDFE4F}" type="pres">
      <dgm:prSet presAssocID="{9D75FF89-FF8C-4604-BA60-EFFF95B2B1B4}" presName="vert1" presStyleCnt="0"/>
      <dgm:spPr/>
    </dgm:pt>
    <dgm:pt modelId="{5A44B67F-7B6B-41F3-9970-AFD0C5C085A0}" type="pres">
      <dgm:prSet presAssocID="{E85D1DF5-16AA-49BA-8063-93ACA8E4E1A0}" presName="thickLine" presStyleLbl="alignNode1" presStyleIdx="2" presStyleCnt="3"/>
      <dgm:spPr/>
    </dgm:pt>
    <dgm:pt modelId="{DDB50E3C-58C5-4381-AEE2-97FA9A4EEF15}" type="pres">
      <dgm:prSet presAssocID="{E85D1DF5-16AA-49BA-8063-93ACA8E4E1A0}" presName="horz1" presStyleCnt="0"/>
      <dgm:spPr/>
    </dgm:pt>
    <dgm:pt modelId="{64B88B2F-2F29-45B2-B84C-71A22188B00C}" type="pres">
      <dgm:prSet presAssocID="{E85D1DF5-16AA-49BA-8063-93ACA8E4E1A0}" presName="tx1" presStyleLbl="revTx" presStyleIdx="2" presStyleCnt="3"/>
      <dgm:spPr/>
    </dgm:pt>
    <dgm:pt modelId="{983AD19C-5BEC-4E26-98BC-6ED26BA70A88}" type="pres">
      <dgm:prSet presAssocID="{E85D1DF5-16AA-49BA-8063-93ACA8E4E1A0}" presName="vert1" presStyleCnt="0"/>
      <dgm:spPr/>
    </dgm:pt>
  </dgm:ptLst>
  <dgm:cxnLst>
    <dgm:cxn modelId="{DF151828-02A6-4B3F-BDA1-6AD85B08A25D}" srcId="{6D719D4F-310F-4BA2-94DD-42E82BC0511F}" destId="{501CC0F2-54E2-45CE-B725-A300C35D6628}" srcOrd="0" destOrd="0" parTransId="{BEE1AA7F-AF60-4394-BF39-0AEEFFA76E5A}" sibTransId="{D7CE4AED-1077-4C3B-A927-46B52BBDADB8}"/>
    <dgm:cxn modelId="{DD42FE2D-D898-437C-944D-99F5C1B4940E}" type="presOf" srcId="{501CC0F2-54E2-45CE-B725-A300C35D6628}" destId="{0DE8CD45-1738-4045-9B3B-DFAE9093A475}" srcOrd="0" destOrd="0" presId="urn:microsoft.com/office/officeart/2008/layout/LinedList"/>
    <dgm:cxn modelId="{269D1962-8018-469F-8DF4-8308512AFF5B}" srcId="{6D719D4F-310F-4BA2-94DD-42E82BC0511F}" destId="{E85D1DF5-16AA-49BA-8063-93ACA8E4E1A0}" srcOrd="2" destOrd="0" parTransId="{7C1C9BF4-6385-4E63-9DF5-5C9125EB7CB5}" sibTransId="{A5236378-9B7E-4993-9E80-E76EE643B516}"/>
    <dgm:cxn modelId="{2CD96442-7297-47DD-AD1F-E7281016EE33}" type="presOf" srcId="{E85D1DF5-16AA-49BA-8063-93ACA8E4E1A0}" destId="{64B88B2F-2F29-45B2-B84C-71A22188B00C}" srcOrd="0" destOrd="0" presId="urn:microsoft.com/office/officeart/2008/layout/LinedList"/>
    <dgm:cxn modelId="{83A6A744-CD72-430A-9169-30214FCA2FC7}" type="presOf" srcId="{9D75FF89-FF8C-4604-BA60-EFFF95B2B1B4}" destId="{43A75B0A-915E-4D52-A760-CABCFA27BA5A}" srcOrd="0" destOrd="0" presId="urn:microsoft.com/office/officeart/2008/layout/LinedList"/>
    <dgm:cxn modelId="{FB2BCA92-5FC6-472E-B8FE-AF69C32E34C9}" type="presOf" srcId="{6D719D4F-310F-4BA2-94DD-42E82BC0511F}" destId="{CA7FE6FB-C004-406B-9463-4794E54456EB}" srcOrd="0" destOrd="0" presId="urn:microsoft.com/office/officeart/2008/layout/LinedList"/>
    <dgm:cxn modelId="{13ED25BA-E071-4F7D-B249-53AF95861B2A}" srcId="{6D719D4F-310F-4BA2-94DD-42E82BC0511F}" destId="{9D75FF89-FF8C-4604-BA60-EFFF95B2B1B4}" srcOrd="1" destOrd="0" parTransId="{4A2C2793-976C-4E1F-ABA3-4710C18A7BB7}" sibTransId="{82845935-705A-42F3-8EC6-7654C693C214}"/>
    <dgm:cxn modelId="{63706372-EF08-43C9-8FEB-BBDFEA14EABB}" type="presParOf" srcId="{CA7FE6FB-C004-406B-9463-4794E54456EB}" destId="{D43E1855-8B6C-4E4C-A913-88861D645887}" srcOrd="0" destOrd="0" presId="urn:microsoft.com/office/officeart/2008/layout/LinedList"/>
    <dgm:cxn modelId="{EC30A783-D20E-40D3-B662-12C7312C5931}" type="presParOf" srcId="{CA7FE6FB-C004-406B-9463-4794E54456EB}" destId="{F9FD6343-8B15-4902-8D8E-8E861631E1CE}" srcOrd="1" destOrd="0" presId="urn:microsoft.com/office/officeart/2008/layout/LinedList"/>
    <dgm:cxn modelId="{1B24E452-2043-4F51-90C2-0207870187A1}" type="presParOf" srcId="{F9FD6343-8B15-4902-8D8E-8E861631E1CE}" destId="{0DE8CD45-1738-4045-9B3B-DFAE9093A475}" srcOrd="0" destOrd="0" presId="urn:microsoft.com/office/officeart/2008/layout/LinedList"/>
    <dgm:cxn modelId="{67836EBD-BDC1-453D-B04F-49E91B0A93FB}" type="presParOf" srcId="{F9FD6343-8B15-4902-8D8E-8E861631E1CE}" destId="{FA89D1B4-373A-4C20-9D02-F8699FB45188}" srcOrd="1" destOrd="0" presId="urn:microsoft.com/office/officeart/2008/layout/LinedList"/>
    <dgm:cxn modelId="{FF72154D-C55F-4F2E-887E-1E83D67CCAC2}" type="presParOf" srcId="{CA7FE6FB-C004-406B-9463-4794E54456EB}" destId="{48A1B0EC-CF9D-4FED-925A-DE7F4B45929E}" srcOrd="2" destOrd="0" presId="urn:microsoft.com/office/officeart/2008/layout/LinedList"/>
    <dgm:cxn modelId="{9AA6C0D2-1DCA-4CFC-9591-02828F64CBE7}" type="presParOf" srcId="{CA7FE6FB-C004-406B-9463-4794E54456EB}" destId="{B0F53C74-B7B2-4E2B-B8EF-EEDE5756269F}" srcOrd="3" destOrd="0" presId="urn:microsoft.com/office/officeart/2008/layout/LinedList"/>
    <dgm:cxn modelId="{3CBF1DC2-1AEF-4FDF-B84D-CC57E340EF2E}" type="presParOf" srcId="{B0F53C74-B7B2-4E2B-B8EF-EEDE5756269F}" destId="{43A75B0A-915E-4D52-A760-CABCFA27BA5A}" srcOrd="0" destOrd="0" presId="urn:microsoft.com/office/officeart/2008/layout/LinedList"/>
    <dgm:cxn modelId="{9C659803-259E-4EA6-A23E-1F76DACC9641}" type="presParOf" srcId="{B0F53C74-B7B2-4E2B-B8EF-EEDE5756269F}" destId="{1F6F9144-1385-469C-95AF-3F5A58EDFE4F}" srcOrd="1" destOrd="0" presId="urn:microsoft.com/office/officeart/2008/layout/LinedList"/>
    <dgm:cxn modelId="{6933263B-D2B6-4106-89DC-23085D3935DE}" type="presParOf" srcId="{CA7FE6FB-C004-406B-9463-4794E54456EB}" destId="{5A44B67F-7B6B-41F3-9970-AFD0C5C085A0}" srcOrd="4" destOrd="0" presId="urn:microsoft.com/office/officeart/2008/layout/LinedList"/>
    <dgm:cxn modelId="{774F76FA-DDCB-439A-B910-7087FC04822C}" type="presParOf" srcId="{CA7FE6FB-C004-406B-9463-4794E54456EB}" destId="{DDB50E3C-58C5-4381-AEE2-97FA9A4EEF15}" srcOrd="5" destOrd="0" presId="urn:microsoft.com/office/officeart/2008/layout/LinedList"/>
    <dgm:cxn modelId="{BE01A20D-909F-415A-AFA7-B64857E48D6C}" type="presParOf" srcId="{DDB50E3C-58C5-4381-AEE2-97FA9A4EEF15}" destId="{64B88B2F-2F29-45B2-B84C-71A22188B00C}" srcOrd="0" destOrd="0" presId="urn:microsoft.com/office/officeart/2008/layout/LinedList"/>
    <dgm:cxn modelId="{FC4885F1-0F23-4E3A-BBBB-0D7894CEC262}" type="presParOf" srcId="{DDB50E3C-58C5-4381-AEE2-97FA9A4EEF15}" destId="{983AD19C-5BEC-4E26-98BC-6ED26BA70A8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0A58DB-2D81-401C-8003-83D63C852045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AE3CB292-D1DE-48C7-8F0C-3EF6CDF59E93}">
      <dgm:prSet/>
      <dgm:spPr/>
      <dgm:t>
        <a:bodyPr/>
        <a:lstStyle/>
        <a:p>
          <a:pPr rtl="0"/>
          <a:r>
            <a:rPr lang="id-ID" dirty="0"/>
            <a:t>(CPMK1) Mahasiswa mampu</a:t>
          </a:r>
          <a:r>
            <a:rPr lang="id-ID" dirty="0">
              <a:latin typeface="Calibri Light" panose="020F0302020204030204"/>
            </a:rPr>
            <a:t> menerapkan dan </a:t>
          </a:r>
          <a:r>
            <a:rPr lang="id-ID" dirty="0" err="1"/>
            <a:t>mengkombinasikan</a:t>
          </a:r>
          <a:r>
            <a:rPr lang="id-ID" dirty="0"/>
            <a:t> ilmu pengetahuan domain, informatika, dan/atau prinsip rekayasa untuk menyelesaikan masalah di bidang pembelajaran mesin dengan benar dan terukur (CPL1).</a:t>
          </a:r>
          <a:endParaRPr lang="en-US" dirty="0"/>
        </a:p>
      </dgm:t>
    </dgm:pt>
    <dgm:pt modelId="{36A05278-ED2B-4161-AE0D-AF6F56D51EC6}" type="parTrans" cxnId="{9D0B76F1-AD64-442A-8684-E44A8A4DD025}">
      <dgm:prSet/>
      <dgm:spPr/>
      <dgm:t>
        <a:bodyPr/>
        <a:lstStyle/>
        <a:p>
          <a:endParaRPr lang="en-US"/>
        </a:p>
      </dgm:t>
    </dgm:pt>
    <dgm:pt modelId="{FF200023-18BB-4EBA-8A83-27AB365BAD92}" type="sibTrans" cxnId="{9D0B76F1-AD64-442A-8684-E44A8A4DD025}">
      <dgm:prSet/>
      <dgm:spPr/>
      <dgm:t>
        <a:bodyPr/>
        <a:lstStyle/>
        <a:p>
          <a:endParaRPr lang="en-US"/>
        </a:p>
      </dgm:t>
    </dgm:pt>
    <dgm:pt modelId="{13BE2065-8F6F-43AC-A150-91D5BE10C986}">
      <dgm:prSet/>
      <dgm:spPr/>
      <dgm:t>
        <a:bodyPr/>
        <a:lstStyle/>
        <a:p>
          <a:r>
            <a:rPr lang="id-ID" dirty="0"/>
            <a:t>(CPMK2) Mahasiswa mampu melakukan identifikasi, formulasi, dan analisis masalah rekayasa pada bidang pembelajaran mendalam dengan benar dan terukur (CPL4).</a:t>
          </a:r>
          <a:endParaRPr lang="en-US" dirty="0"/>
        </a:p>
      </dgm:t>
    </dgm:pt>
    <dgm:pt modelId="{A7668F38-711A-4178-A966-A01D7AB58D50}" type="parTrans" cxnId="{B91078E5-9C02-4DA3-B7EF-6FE605986449}">
      <dgm:prSet/>
      <dgm:spPr/>
      <dgm:t>
        <a:bodyPr/>
        <a:lstStyle/>
        <a:p>
          <a:endParaRPr lang="en-US"/>
        </a:p>
      </dgm:t>
    </dgm:pt>
    <dgm:pt modelId="{6B171334-292C-4D24-B698-682E2085AB01}" type="sibTrans" cxnId="{B91078E5-9C02-4DA3-B7EF-6FE605986449}">
      <dgm:prSet/>
      <dgm:spPr/>
      <dgm:t>
        <a:bodyPr/>
        <a:lstStyle/>
        <a:p>
          <a:endParaRPr lang="en-US"/>
        </a:p>
      </dgm:t>
    </dgm:pt>
    <dgm:pt modelId="{E148151A-17BD-4A75-A6D2-063DDB243EE6}">
      <dgm:prSet/>
      <dgm:spPr/>
      <dgm:t>
        <a:bodyPr/>
        <a:lstStyle/>
        <a:p>
          <a:r>
            <a:rPr lang="id-ID" dirty="0"/>
            <a:t>(CPMK3) Mahasiswa mampu menguasai konsep teoritis dan merancang solusi permasalahan di bidang pembelajaran mesin dan pembelajaran mendalam dengan benar dan terukur (CPL5).</a:t>
          </a:r>
          <a:endParaRPr lang="en-US" dirty="0"/>
        </a:p>
      </dgm:t>
    </dgm:pt>
    <dgm:pt modelId="{99100934-5AF5-47F8-8D0E-7AC529D0AAA7}" type="parTrans" cxnId="{E628F98D-3ED3-4489-A65F-D15B10BF4E7C}">
      <dgm:prSet/>
      <dgm:spPr/>
      <dgm:t>
        <a:bodyPr/>
        <a:lstStyle/>
        <a:p>
          <a:endParaRPr lang="en-US"/>
        </a:p>
      </dgm:t>
    </dgm:pt>
    <dgm:pt modelId="{03D77E8A-4103-4A5C-87B4-91312AED3614}" type="sibTrans" cxnId="{E628F98D-3ED3-4489-A65F-D15B10BF4E7C}">
      <dgm:prSet/>
      <dgm:spPr/>
      <dgm:t>
        <a:bodyPr/>
        <a:lstStyle/>
        <a:p>
          <a:endParaRPr lang="en-US"/>
        </a:p>
      </dgm:t>
    </dgm:pt>
    <dgm:pt modelId="{37CAA498-FB1B-439E-8766-25A11AF20635}" type="pres">
      <dgm:prSet presAssocID="{760A58DB-2D81-401C-8003-83D63C852045}" presName="vert0" presStyleCnt="0">
        <dgm:presLayoutVars>
          <dgm:dir/>
          <dgm:animOne val="branch"/>
          <dgm:animLvl val="lvl"/>
        </dgm:presLayoutVars>
      </dgm:prSet>
      <dgm:spPr/>
    </dgm:pt>
    <dgm:pt modelId="{4D4EE2A4-5E85-4A3F-AB48-68BD404B2886}" type="pres">
      <dgm:prSet presAssocID="{AE3CB292-D1DE-48C7-8F0C-3EF6CDF59E93}" presName="thickLine" presStyleLbl="alignNode1" presStyleIdx="0" presStyleCnt="3"/>
      <dgm:spPr/>
    </dgm:pt>
    <dgm:pt modelId="{A5D577F9-92FF-4D79-BFCD-E3A4DAAC308B}" type="pres">
      <dgm:prSet presAssocID="{AE3CB292-D1DE-48C7-8F0C-3EF6CDF59E93}" presName="horz1" presStyleCnt="0"/>
      <dgm:spPr/>
    </dgm:pt>
    <dgm:pt modelId="{BC249124-777F-4C89-AE6F-EB2E12C932FA}" type="pres">
      <dgm:prSet presAssocID="{AE3CB292-D1DE-48C7-8F0C-3EF6CDF59E93}" presName="tx1" presStyleLbl="revTx" presStyleIdx="0" presStyleCnt="3"/>
      <dgm:spPr/>
    </dgm:pt>
    <dgm:pt modelId="{103FEF0C-84A5-43BA-ACE7-2D753F26CB8A}" type="pres">
      <dgm:prSet presAssocID="{AE3CB292-D1DE-48C7-8F0C-3EF6CDF59E93}" presName="vert1" presStyleCnt="0"/>
      <dgm:spPr/>
    </dgm:pt>
    <dgm:pt modelId="{D0B3B1F1-4E0C-419B-B9D0-F48A83754827}" type="pres">
      <dgm:prSet presAssocID="{13BE2065-8F6F-43AC-A150-91D5BE10C986}" presName="thickLine" presStyleLbl="alignNode1" presStyleIdx="1" presStyleCnt="3"/>
      <dgm:spPr/>
    </dgm:pt>
    <dgm:pt modelId="{7B6DECE1-3A10-4187-8E50-24072E356032}" type="pres">
      <dgm:prSet presAssocID="{13BE2065-8F6F-43AC-A150-91D5BE10C986}" presName="horz1" presStyleCnt="0"/>
      <dgm:spPr/>
    </dgm:pt>
    <dgm:pt modelId="{E3569D93-3AE8-44BA-971B-63E4AF9080F7}" type="pres">
      <dgm:prSet presAssocID="{13BE2065-8F6F-43AC-A150-91D5BE10C986}" presName="tx1" presStyleLbl="revTx" presStyleIdx="1" presStyleCnt="3"/>
      <dgm:spPr/>
    </dgm:pt>
    <dgm:pt modelId="{36705720-A606-4F13-9B10-8C243B18D7B7}" type="pres">
      <dgm:prSet presAssocID="{13BE2065-8F6F-43AC-A150-91D5BE10C986}" presName="vert1" presStyleCnt="0"/>
      <dgm:spPr/>
    </dgm:pt>
    <dgm:pt modelId="{58B3954E-5887-4033-9B7A-666D643DD66F}" type="pres">
      <dgm:prSet presAssocID="{E148151A-17BD-4A75-A6D2-063DDB243EE6}" presName="thickLine" presStyleLbl="alignNode1" presStyleIdx="2" presStyleCnt="3"/>
      <dgm:spPr/>
    </dgm:pt>
    <dgm:pt modelId="{0944EAF5-826C-43E5-B43B-CB77D29B9AC6}" type="pres">
      <dgm:prSet presAssocID="{E148151A-17BD-4A75-A6D2-063DDB243EE6}" presName="horz1" presStyleCnt="0"/>
      <dgm:spPr/>
    </dgm:pt>
    <dgm:pt modelId="{ADF3B7FB-E21B-4F05-8E20-0552F82E79FD}" type="pres">
      <dgm:prSet presAssocID="{E148151A-17BD-4A75-A6D2-063DDB243EE6}" presName="tx1" presStyleLbl="revTx" presStyleIdx="2" presStyleCnt="3"/>
      <dgm:spPr/>
    </dgm:pt>
    <dgm:pt modelId="{7C809ECE-B95C-4CF3-9BCC-B999D8F36DE7}" type="pres">
      <dgm:prSet presAssocID="{E148151A-17BD-4A75-A6D2-063DDB243EE6}" presName="vert1" presStyleCnt="0"/>
      <dgm:spPr/>
    </dgm:pt>
  </dgm:ptLst>
  <dgm:cxnLst>
    <dgm:cxn modelId="{DDBCC23D-588E-4F58-B68F-C3D0382D7048}" type="presOf" srcId="{E148151A-17BD-4A75-A6D2-063DDB243EE6}" destId="{ADF3B7FB-E21B-4F05-8E20-0552F82E79FD}" srcOrd="0" destOrd="0" presId="urn:microsoft.com/office/officeart/2008/layout/LinedList"/>
    <dgm:cxn modelId="{84C14467-A599-4D83-93D7-060944780CB3}" type="presOf" srcId="{AE3CB292-D1DE-48C7-8F0C-3EF6CDF59E93}" destId="{BC249124-777F-4C89-AE6F-EB2E12C932FA}" srcOrd="0" destOrd="0" presId="urn:microsoft.com/office/officeart/2008/layout/LinedList"/>
    <dgm:cxn modelId="{B3A88B6D-DA30-4721-9316-0DE3EB5CE115}" type="presOf" srcId="{760A58DB-2D81-401C-8003-83D63C852045}" destId="{37CAA498-FB1B-439E-8766-25A11AF20635}" srcOrd="0" destOrd="0" presId="urn:microsoft.com/office/officeart/2008/layout/LinedList"/>
    <dgm:cxn modelId="{8971A988-1254-478F-9634-769B88F0A0C2}" type="presOf" srcId="{13BE2065-8F6F-43AC-A150-91D5BE10C986}" destId="{E3569D93-3AE8-44BA-971B-63E4AF9080F7}" srcOrd="0" destOrd="0" presId="urn:microsoft.com/office/officeart/2008/layout/LinedList"/>
    <dgm:cxn modelId="{E628F98D-3ED3-4489-A65F-D15B10BF4E7C}" srcId="{760A58DB-2D81-401C-8003-83D63C852045}" destId="{E148151A-17BD-4A75-A6D2-063DDB243EE6}" srcOrd="2" destOrd="0" parTransId="{99100934-5AF5-47F8-8D0E-7AC529D0AAA7}" sibTransId="{03D77E8A-4103-4A5C-87B4-91312AED3614}"/>
    <dgm:cxn modelId="{B91078E5-9C02-4DA3-B7EF-6FE605986449}" srcId="{760A58DB-2D81-401C-8003-83D63C852045}" destId="{13BE2065-8F6F-43AC-A150-91D5BE10C986}" srcOrd="1" destOrd="0" parTransId="{A7668F38-711A-4178-A966-A01D7AB58D50}" sibTransId="{6B171334-292C-4D24-B698-682E2085AB01}"/>
    <dgm:cxn modelId="{9D0B76F1-AD64-442A-8684-E44A8A4DD025}" srcId="{760A58DB-2D81-401C-8003-83D63C852045}" destId="{AE3CB292-D1DE-48C7-8F0C-3EF6CDF59E93}" srcOrd="0" destOrd="0" parTransId="{36A05278-ED2B-4161-AE0D-AF6F56D51EC6}" sibTransId="{FF200023-18BB-4EBA-8A83-27AB365BAD92}"/>
    <dgm:cxn modelId="{D6F99481-898A-426E-85BF-91E6850BF5FF}" type="presParOf" srcId="{37CAA498-FB1B-439E-8766-25A11AF20635}" destId="{4D4EE2A4-5E85-4A3F-AB48-68BD404B2886}" srcOrd="0" destOrd="0" presId="urn:microsoft.com/office/officeart/2008/layout/LinedList"/>
    <dgm:cxn modelId="{4F520B41-0907-441A-A5B4-5A14D200A8CE}" type="presParOf" srcId="{37CAA498-FB1B-439E-8766-25A11AF20635}" destId="{A5D577F9-92FF-4D79-BFCD-E3A4DAAC308B}" srcOrd="1" destOrd="0" presId="urn:microsoft.com/office/officeart/2008/layout/LinedList"/>
    <dgm:cxn modelId="{D412902F-1716-4EB3-AED4-C9A987E67B75}" type="presParOf" srcId="{A5D577F9-92FF-4D79-BFCD-E3A4DAAC308B}" destId="{BC249124-777F-4C89-AE6F-EB2E12C932FA}" srcOrd="0" destOrd="0" presId="urn:microsoft.com/office/officeart/2008/layout/LinedList"/>
    <dgm:cxn modelId="{80BB2846-F11F-44BD-86DD-AAE74D864451}" type="presParOf" srcId="{A5D577F9-92FF-4D79-BFCD-E3A4DAAC308B}" destId="{103FEF0C-84A5-43BA-ACE7-2D753F26CB8A}" srcOrd="1" destOrd="0" presId="urn:microsoft.com/office/officeart/2008/layout/LinedList"/>
    <dgm:cxn modelId="{8E5CDEB7-B6F8-4F88-96BE-91692E4DB2DC}" type="presParOf" srcId="{37CAA498-FB1B-439E-8766-25A11AF20635}" destId="{D0B3B1F1-4E0C-419B-B9D0-F48A83754827}" srcOrd="2" destOrd="0" presId="urn:microsoft.com/office/officeart/2008/layout/LinedList"/>
    <dgm:cxn modelId="{9CB9E5B5-45EC-49D4-BCDB-E88EFC216C35}" type="presParOf" srcId="{37CAA498-FB1B-439E-8766-25A11AF20635}" destId="{7B6DECE1-3A10-4187-8E50-24072E356032}" srcOrd="3" destOrd="0" presId="urn:microsoft.com/office/officeart/2008/layout/LinedList"/>
    <dgm:cxn modelId="{63DBD4B0-4D8C-4ACE-96A1-CA4DFCB688AA}" type="presParOf" srcId="{7B6DECE1-3A10-4187-8E50-24072E356032}" destId="{E3569D93-3AE8-44BA-971B-63E4AF9080F7}" srcOrd="0" destOrd="0" presId="urn:microsoft.com/office/officeart/2008/layout/LinedList"/>
    <dgm:cxn modelId="{6EF0F48C-4726-4771-8AA8-943F85B0644C}" type="presParOf" srcId="{7B6DECE1-3A10-4187-8E50-24072E356032}" destId="{36705720-A606-4F13-9B10-8C243B18D7B7}" srcOrd="1" destOrd="0" presId="urn:microsoft.com/office/officeart/2008/layout/LinedList"/>
    <dgm:cxn modelId="{1DCD67F8-8B4F-42F5-A672-D0A529CFB95D}" type="presParOf" srcId="{37CAA498-FB1B-439E-8766-25A11AF20635}" destId="{58B3954E-5887-4033-9B7A-666D643DD66F}" srcOrd="4" destOrd="0" presId="urn:microsoft.com/office/officeart/2008/layout/LinedList"/>
    <dgm:cxn modelId="{E7679B19-2072-4B8A-90D3-CD42E61FA90C}" type="presParOf" srcId="{37CAA498-FB1B-439E-8766-25A11AF20635}" destId="{0944EAF5-826C-43E5-B43B-CB77D29B9AC6}" srcOrd="5" destOrd="0" presId="urn:microsoft.com/office/officeart/2008/layout/LinedList"/>
    <dgm:cxn modelId="{A3011567-1DF2-42C7-9917-C1B09E54A031}" type="presParOf" srcId="{0944EAF5-826C-43E5-B43B-CB77D29B9AC6}" destId="{ADF3B7FB-E21B-4F05-8E20-0552F82E79FD}" srcOrd="0" destOrd="0" presId="urn:microsoft.com/office/officeart/2008/layout/LinedList"/>
    <dgm:cxn modelId="{CBD18D31-C4FE-45BD-8A87-7B61CF882D6A}" type="presParOf" srcId="{0944EAF5-826C-43E5-B43B-CB77D29B9AC6}" destId="{7C809ECE-B95C-4CF3-9BCC-B999D8F36DE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3E1855-8B6C-4E4C-A913-88861D645887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E8CD45-1738-4045-9B3B-DFAE9093A475}">
      <dsp:nvSpPr>
        <dsp:cNvPr id="0" name=""/>
        <dsp:cNvSpPr/>
      </dsp:nvSpPr>
      <dsp:spPr>
        <a:xfrm>
          <a:off x="0" y="212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500" b="0" i="0" kern="1200" baseline="0"/>
            <a:t>(CPL1) Mampu </a:t>
          </a:r>
          <a:r>
            <a:rPr lang="id-ID" sz="2500" b="0" i="0" kern="1200" baseline="0">
              <a:latin typeface="Calibri Light" panose="020F0302020204030204"/>
            </a:rPr>
            <a:t>menerapkan</a:t>
          </a:r>
          <a:r>
            <a:rPr lang="id-ID" sz="2500" b="0" i="0" kern="1200" baseline="0"/>
            <a:t> ilmu matematika, sains, dan/atau prinsip rekayasa untuk menyelesaikan masalah sistem berbasis perangkat lunak yang diterapkan di bidang sistem cerdas, dan pengembangan berbasis platform.</a:t>
          </a:r>
          <a:endParaRPr lang="en-US" sz="2500" kern="1200"/>
        </a:p>
      </dsp:txBody>
      <dsp:txXfrm>
        <a:off x="0" y="2124"/>
        <a:ext cx="10515600" cy="1449029"/>
      </dsp:txXfrm>
    </dsp:sp>
    <dsp:sp modelId="{48A1B0EC-CF9D-4FED-925A-DE7F4B45929E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A75B0A-915E-4D52-A760-CABCFA27BA5A}">
      <dsp:nvSpPr>
        <dsp:cNvPr id="0" name=""/>
        <dsp:cNvSpPr/>
      </dsp:nvSpPr>
      <dsp:spPr>
        <a:xfrm>
          <a:off x="0" y="145115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500" b="0" i="0" kern="1200" baseline="0" dirty="0"/>
            <a:t>(CPL4) Mampu melakukan identifikasi, formulasi, dan analisis masalah rekayasa pada sistem perangkat lunak untuk memberikan suatu solusi.</a:t>
          </a:r>
          <a:endParaRPr lang="en-US" sz="2500" kern="1200" dirty="0"/>
        </a:p>
      </dsp:txBody>
      <dsp:txXfrm>
        <a:off x="0" y="1451154"/>
        <a:ext cx="10515600" cy="1449029"/>
      </dsp:txXfrm>
    </dsp:sp>
    <dsp:sp modelId="{5A44B67F-7B6B-41F3-9970-AFD0C5C085A0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B88B2F-2F29-45B2-B84C-71A22188B00C}">
      <dsp:nvSpPr>
        <dsp:cNvPr id="0" name=""/>
        <dsp:cNvSpPr/>
      </dsp:nvSpPr>
      <dsp:spPr>
        <a:xfrm>
          <a:off x="0" y="2900183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500" b="0" i="0" kern="1200" baseline="0" dirty="0"/>
            <a:t>(CPL5) Penguasaan konsep teoritis bidang Informatika secara luas dan spesifik, serta mampu merancang penyelesaian masalah.</a:t>
          </a:r>
          <a:endParaRPr lang="en-US" sz="2500" kern="1200" dirty="0"/>
        </a:p>
      </dsp:txBody>
      <dsp:txXfrm>
        <a:off x="0" y="2900183"/>
        <a:ext cx="10515600" cy="14490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4EE2A4-5E85-4A3F-AB48-68BD404B2886}">
      <dsp:nvSpPr>
        <dsp:cNvPr id="0" name=""/>
        <dsp:cNvSpPr/>
      </dsp:nvSpPr>
      <dsp:spPr>
        <a:xfrm>
          <a:off x="0" y="2259"/>
          <a:ext cx="10972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249124-777F-4C89-AE6F-EB2E12C932FA}">
      <dsp:nvSpPr>
        <dsp:cNvPr id="0" name=""/>
        <dsp:cNvSpPr/>
      </dsp:nvSpPr>
      <dsp:spPr>
        <a:xfrm>
          <a:off x="0" y="2259"/>
          <a:ext cx="10972800" cy="15406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500" kern="1200" dirty="0"/>
            <a:t>(CPMK1) Mahasiswa mampu</a:t>
          </a:r>
          <a:r>
            <a:rPr lang="id-ID" sz="2500" kern="1200" dirty="0">
              <a:latin typeface="Calibri Light" panose="020F0302020204030204"/>
            </a:rPr>
            <a:t> menerapkan dan </a:t>
          </a:r>
          <a:r>
            <a:rPr lang="id-ID" sz="2500" kern="1200" dirty="0" err="1"/>
            <a:t>mengkombinasikan</a:t>
          </a:r>
          <a:r>
            <a:rPr lang="id-ID" sz="2500" kern="1200" dirty="0"/>
            <a:t> ilmu pengetahuan domain, informatika, dan/atau prinsip rekayasa untuk menyelesaikan masalah di bidang pembelajaran mesin dengan benar dan terukur (CPL1).</a:t>
          </a:r>
          <a:endParaRPr lang="en-US" sz="2500" kern="1200" dirty="0"/>
        </a:p>
      </dsp:txBody>
      <dsp:txXfrm>
        <a:off x="0" y="2259"/>
        <a:ext cx="10972800" cy="1540676"/>
      </dsp:txXfrm>
    </dsp:sp>
    <dsp:sp modelId="{D0B3B1F1-4E0C-419B-B9D0-F48A83754827}">
      <dsp:nvSpPr>
        <dsp:cNvPr id="0" name=""/>
        <dsp:cNvSpPr/>
      </dsp:nvSpPr>
      <dsp:spPr>
        <a:xfrm>
          <a:off x="0" y="1542935"/>
          <a:ext cx="10972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569D93-3AE8-44BA-971B-63E4AF9080F7}">
      <dsp:nvSpPr>
        <dsp:cNvPr id="0" name=""/>
        <dsp:cNvSpPr/>
      </dsp:nvSpPr>
      <dsp:spPr>
        <a:xfrm>
          <a:off x="0" y="1542935"/>
          <a:ext cx="10972800" cy="15406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500" kern="1200" dirty="0"/>
            <a:t>(CPMK2) Mahasiswa mampu melakukan identifikasi, formulasi, dan analisis masalah rekayasa pada bidang pembelajaran mendalam dengan benar dan terukur (CPL4).</a:t>
          </a:r>
          <a:endParaRPr lang="en-US" sz="2500" kern="1200" dirty="0"/>
        </a:p>
      </dsp:txBody>
      <dsp:txXfrm>
        <a:off x="0" y="1542935"/>
        <a:ext cx="10972800" cy="1540676"/>
      </dsp:txXfrm>
    </dsp:sp>
    <dsp:sp modelId="{58B3954E-5887-4033-9B7A-666D643DD66F}">
      <dsp:nvSpPr>
        <dsp:cNvPr id="0" name=""/>
        <dsp:cNvSpPr/>
      </dsp:nvSpPr>
      <dsp:spPr>
        <a:xfrm>
          <a:off x="0" y="3083611"/>
          <a:ext cx="10972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F3B7FB-E21B-4F05-8E20-0552F82E79FD}">
      <dsp:nvSpPr>
        <dsp:cNvPr id="0" name=""/>
        <dsp:cNvSpPr/>
      </dsp:nvSpPr>
      <dsp:spPr>
        <a:xfrm>
          <a:off x="0" y="3083611"/>
          <a:ext cx="10972800" cy="15406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500" kern="1200" dirty="0"/>
            <a:t>(CPMK3) Mahasiswa mampu menguasai konsep teoritis dan merancang solusi permasalahan di bidang pembelajaran mesin dan pembelajaran mendalam dengan benar dan terukur (CPL5).</a:t>
          </a:r>
          <a:endParaRPr lang="en-US" sz="2500" kern="1200" dirty="0"/>
        </a:p>
      </dsp:txBody>
      <dsp:txXfrm>
        <a:off x="0" y="3083611"/>
        <a:ext cx="10972800" cy="15406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4043A6-0652-4D07-B4F0-90E18C535E5E}" type="datetimeFigureOut">
              <a:rPr lang="id-ID" smtClean="0"/>
              <a:t>03/09/2024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564D6-5CA4-4A8E-B1B8-867293A9EF9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39899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AMPUL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D7108-1961-45C0-B5AA-CF59ED57C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6472" y="1343891"/>
            <a:ext cx="6622473" cy="241069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A8DBE9-0C14-47E9-BA9B-E5E85750A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6472" y="3893127"/>
            <a:ext cx="6622473" cy="162098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21996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3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2588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828" y="2249714"/>
            <a:ext cx="3164115" cy="18723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2056" y="1088571"/>
            <a:ext cx="7260771" cy="49867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6065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4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828" y="2249714"/>
            <a:ext cx="3164115" cy="18723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2056" y="1088571"/>
            <a:ext cx="7260771" cy="49867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3424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ENUTU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803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ENUTUP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256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+intro+bullets/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57712" y="779569"/>
            <a:ext cx="9389571" cy="786472"/>
          </a:xfrm>
        </p:spPr>
        <p:txBody>
          <a:bodyPr/>
          <a:lstStyle>
            <a:lvl1pPr>
              <a:defRPr lang="en-US" sz="3733" kern="1200" dirty="0">
                <a:solidFill>
                  <a:srgbClr val="C1CD23"/>
                </a:solidFill>
                <a:latin typeface="Museo Slab 500" charset="0"/>
                <a:ea typeface="+mj-ea"/>
                <a:cs typeface="+mj-cs"/>
              </a:defRPr>
            </a:lvl1pPr>
          </a:lstStyle>
          <a:p>
            <a:r>
              <a:rPr lang="en-US" dirty="0"/>
              <a:t>Your title here…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0691" y="2650050"/>
            <a:ext cx="8510164" cy="3315292"/>
          </a:xfrm>
        </p:spPr>
        <p:txBody>
          <a:bodyPr/>
          <a:lstStyle>
            <a:lvl3pPr>
              <a:defRPr>
                <a:solidFill>
                  <a:srgbClr val="D9D9D9"/>
                </a:solidFill>
              </a:defRPr>
            </a:lvl3pPr>
            <a:lvl4pPr>
              <a:defRPr>
                <a:solidFill>
                  <a:srgbClr val="D9D9D9"/>
                </a:solidFill>
              </a:defRPr>
            </a:lvl4pPr>
            <a:lvl5pPr>
              <a:defRPr>
                <a:solidFill>
                  <a:srgbClr val="D9D9D9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010691" y="1587115"/>
            <a:ext cx="8436592" cy="939800"/>
          </a:xfrm>
        </p:spPr>
        <p:txBody>
          <a:bodyPr/>
          <a:lstStyle>
            <a:lvl1pPr marL="24383" indent="0">
              <a:buFontTx/>
              <a:buNone/>
              <a:defRPr baseline="0">
                <a:solidFill>
                  <a:schemeClr val="tx1"/>
                </a:solidFill>
              </a:defRPr>
            </a:lvl1pPr>
            <a:lvl2pPr marL="512051" indent="0">
              <a:buNone/>
              <a:defRPr/>
            </a:lvl2pPr>
            <a:lvl3pPr marL="999719" indent="0">
              <a:buFontTx/>
              <a:buNone/>
              <a:defRPr/>
            </a:lvl3pPr>
            <a:lvl4pPr marL="1487387" indent="0">
              <a:buFontTx/>
              <a:buNone/>
              <a:defRPr/>
            </a:lvl4pPr>
            <a:lvl5pPr marL="1853138" indent="0">
              <a:buFontTx/>
              <a:buNone/>
              <a:defRPr/>
            </a:lvl5pPr>
          </a:lstStyle>
          <a:p>
            <a:pPr lvl="0"/>
            <a:r>
              <a:rPr lang="en-US" dirty="0"/>
              <a:t>Introduction copy here...</a:t>
            </a:r>
          </a:p>
        </p:txBody>
      </p:sp>
      <p:sp>
        <p:nvSpPr>
          <p:cNvPr id="5" name="Right Triangle 4"/>
          <p:cNvSpPr/>
          <p:nvPr userDrawn="1"/>
        </p:nvSpPr>
        <p:spPr>
          <a:xfrm rot="10800000" flipV="1">
            <a:off x="9748741" y="6540477"/>
            <a:ext cx="2443260" cy="317523"/>
          </a:xfrm>
          <a:prstGeom prst="rtTriangle">
            <a:avLst/>
          </a:prstGeom>
          <a:solidFill>
            <a:schemeClr val="accent3">
              <a:alpha val="35000"/>
            </a:schemeClr>
          </a:solidFill>
          <a:ln>
            <a:noFill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effectLst/>
            </a:endParaRPr>
          </a:p>
        </p:txBody>
      </p:sp>
      <p:sp>
        <p:nvSpPr>
          <p:cNvPr id="6" name="Right Triangle 5"/>
          <p:cNvSpPr/>
          <p:nvPr userDrawn="1"/>
        </p:nvSpPr>
        <p:spPr>
          <a:xfrm rot="10800000" flipV="1">
            <a:off x="11850464" y="6341276"/>
            <a:ext cx="341536" cy="527651"/>
          </a:xfrm>
          <a:prstGeom prst="rtTriangle">
            <a:avLst/>
          </a:prstGeom>
          <a:solidFill>
            <a:schemeClr val="accent3">
              <a:alpha val="35000"/>
            </a:schemeClr>
          </a:solidFill>
          <a:ln>
            <a:noFill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effectLst/>
            </a:endParaRPr>
          </a:p>
        </p:txBody>
      </p:sp>
      <p:sp>
        <p:nvSpPr>
          <p:cNvPr id="8" name="Right Triangle 7"/>
          <p:cNvSpPr/>
          <p:nvPr userDrawn="1"/>
        </p:nvSpPr>
        <p:spPr>
          <a:xfrm flipV="1">
            <a:off x="13334" y="1"/>
            <a:ext cx="9506927" cy="650047"/>
          </a:xfrm>
          <a:prstGeom prst="rtTriangle">
            <a:avLst/>
          </a:prstGeom>
          <a:solidFill>
            <a:schemeClr val="accent3">
              <a:alpha val="3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effectLst/>
            </a:endParaRPr>
          </a:p>
        </p:txBody>
      </p:sp>
      <p:sp>
        <p:nvSpPr>
          <p:cNvPr id="9" name="Right Triangle 8"/>
          <p:cNvSpPr/>
          <p:nvPr userDrawn="1"/>
        </p:nvSpPr>
        <p:spPr>
          <a:xfrm flipH="1" flipV="1">
            <a:off x="5493484" y="12387"/>
            <a:ext cx="6698515" cy="437645"/>
          </a:xfrm>
          <a:prstGeom prst="rtTriangle">
            <a:avLst/>
          </a:prstGeom>
          <a:solidFill>
            <a:schemeClr val="accent3">
              <a:alpha val="23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7679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99616"/>
            <a:ext cx="10972800" cy="462654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2024/9/3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61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PU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D7B3710-27D6-47F8-B97B-F20DF607F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6472" y="1343891"/>
            <a:ext cx="6622473" cy="241069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8F5A739-6536-4832-9E63-D18CF3CE38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6472" y="3893127"/>
            <a:ext cx="6622473" cy="162098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960356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PUL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EB0D3AB-27C0-498A-9FF0-99E74CCAF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6472" y="1343891"/>
            <a:ext cx="6622473" cy="241069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0F80C4E-35B2-4475-BBA4-56373C3C13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6472" y="3893127"/>
            <a:ext cx="6622473" cy="162098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5392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PUL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A04FF83-A851-4809-80E8-49AD823A67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6472" y="1343891"/>
            <a:ext cx="6622473" cy="241069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9F5CC59-7465-4165-A2F3-B49D3E3E0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6472" y="3893127"/>
            <a:ext cx="6622473" cy="162098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8412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2461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1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909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38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2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8805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0760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2C3234-8AB7-4037-9BE3-677AB4532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21C19-3241-4F4E-8C05-7083D42D6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E8DBB-32F6-426E-8A32-9C38DBB916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25330-1899-48E0-9E66-54A1E8BB8185}" type="datetimeFigureOut">
              <a:rPr lang="en-ID" smtClean="0"/>
              <a:t>03/09/2024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0485F-D96F-450B-B89D-7215F42455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B62CD-DE28-4B5E-8522-0804D71109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36622-CCC3-46A4-8823-378B10566BF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33435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49" r:id="rId2"/>
    <p:sldLayoutId id="2147483664" r:id="rId3"/>
    <p:sldLayoutId id="2147483665" r:id="rId4"/>
    <p:sldLayoutId id="2147483650" r:id="rId5"/>
    <p:sldLayoutId id="2147483671" r:id="rId6"/>
    <p:sldLayoutId id="2147483660" r:id="rId7"/>
    <p:sldLayoutId id="2147483668" r:id="rId8"/>
    <p:sldLayoutId id="2147483661" r:id="rId9"/>
    <p:sldLayoutId id="2147483667" r:id="rId10"/>
    <p:sldLayoutId id="2147483662" r:id="rId11"/>
    <p:sldLayoutId id="2147483670" r:id="rId12"/>
    <p:sldLayoutId id="2147483655" r:id="rId13"/>
    <p:sldLayoutId id="2147483672" r:id="rId14"/>
    <p:sldLayoutId id="2147483673" r:id="rId15"/>
    <p:sldLayoutId id="2147483674" r:id="rId16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aloysius.gonzaga@uajy.ac.id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olfram.com/language/introduction-machine-learning/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FA0CACC-D8B2-431B-B665-71D0D12E2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6472" y="1343891"/>
            <a:ext cx="6622473" cy="2410691"/>
          </a:xfrm>
        </p:spPr>
        <p:txBody>
          <a:bodyPr>
            <a:normAutofit fontScale="90000"/>
          </a:bodyPr>
          <a:lstStyle/>
          <a:p>
            <a:r>
              <a:rPr lang="en-US" sz="5600" dirty="0" err="1"/>
              <a:t>Pembelajaran</a:t>
            </a:r>
            <a:r>
              <a:rPr lang="en-US" sz="5600" dirty="0"/>
              <a:t> </a:t>
            </a:r>
            <a:r>
              <a:rPr lang="en-US" sz="5600" dirty="0" err="1"/>
              <a:t>Mesin</a:t>
            </a:r>
            <a:r>
              <a:rPr lang="en-US" sz="5600" dirty="0"/>
              <a:t> dan </a:t>
            </a:r>
            <a:r>
              <a:rPr lang="en-US" sz="5600" dirty="0" err="1"/>
              <a:t>Pembelajaran</a:t>
            </a:r>
            <a:r>
              <a:rPr lang="en-US" sz="5600" dirty="0"/>
              <a:t> </a:t>
            </a:r>
            <a:r>
              <a:rPr lang="en-US" sz="5600" dirty="0" err="1"/>
              <a:t>Mendalam</a:t>
            </a:r>
            <a:br>
              <a:rPr lang="id-ID" dirty="0"/>
            </a:br>
            <a:r>
              <a:rPr lang="id-ID" sz="4400" i="1" dirty="0"/>
              <a:t>#1 </a:t>
            </a:r>
            <a:r>
              <a:rPr lang="en-US" sz="4400" i="1" dirty="0" err="1"/>
              <a:t>Aturan</a:t>
            </a:r>
            <a:r>
              <a:rPr lang="en-US" sz="4400" i="1" dirty="0"/>
              <a:t> dan </a:t>
            </a:r>
            <a:r>
              <a:rPr lang="en-US" sz="4400" i="1" dirty="0" err="1"/>
              <a:t>Kontrak</a:t>
            </a:r>
            <a:r>
              <a:rPr lang="en-US" sz="4400" i="1" dirty="0"/>
              <a:t> </a:t>
            </a:r>
            <a:r>
              <a:rPr lang="en-US" sz="4400" i="1" dirty="0" err="1"/>
              <a:t>Perkuliahan</a:t>
            </a:r>
            <a:endParaRPr lang="en-ID" sz="4400" i="1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4FB6852-A530-4C15-A799-37E7610ED5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6472" y="4468221"/>
            <a:ext cx="6622473" cy="1620981"/>
          </a:xfrm>
        </p:spPr>
        <p:txBody>
          <a:bodyPr>
            <a:normAutofit/>
          </a:bodyPr>
          <a:lstStyle/>
          <a:p>
            <a:r>
              <a:rPr lang="id-ID" dirty="0"/>
              <a:t>Semester </a:t>
            </a:r>
            <a:r>
              <a:rPr lang="en-US" dirty="0" err="1"/>
              <a:t>Gasal</a:t>
            </a:r>
            <a:r>
              <a:rPr lang="id-ID" dirty="0"/>
              <a:t> 202</a:t>
            </a:r>
            <a:r>
              <a:rPr lang="en-US" dirty="0"/>
              <a:t>4</a:t>
            </a:r>
            <a:r>
              <a:rPr lang="id-ID" dirty="0"/>
              <a:t>/202</a:t>
            </a:r>
            <a:r>
              <a:rPr lang="en-US" dirty="0"/>
              <a:t>5</a:t>
            </a:r>
          </a:p>
          <a:p>
            <a:r>
              <a:rPr lang="id-ID" dirty="0" err="1"/>
              <a:t>Prodi</a:t>
            </a:r>
            <a:r>
              <a:rPr lang="id-ID" dirty="0"/>
              <a:t> Informatika</a:t>
            </a:r>
          </a:p>
          <a:p>
            <a:r>
              <a:rPr lang="id-ID" dirty="0"/>
              <a:t>Universitas Atma Jaya Yogyakarta</a:t>
            </a:r>
          </a:p>
        </p:txBody>
      </p:sp>
    </p:spTree>
    <p:extLst>
      <p:ext uri="{BB962C8B-B14F-4D97-AF65-F5344CB8AC3E}">
        <p14:creationId xmlns:p14="http://schemas.microsoft.com/office/powerpoint/2010/main" val="117544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5E348812-A780-99D6-6DA0-EBF1504C7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Projek</a:t>
            </a:r>
            <a:r>
              <a:rPr lang="en-US" dirty="0">
                <a:solidFill>
                  <a:schemeClr val="bg1"/>
                </a:solidFill>
              </a:rPr>
              <a:t> UTS &amp; UAS</a:t>
            </a:r>
            <a:endParaRPr lang="id-ID" dirty="0">
              <a:solidFill>
                <a:schemeClr val="bg1"/>
              </a:solidFill>
            </a:endParaRP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13182B58-79F3-A842-A9F0-55B26AA63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Klasifikasi</a:t>
            </a:r>
            <a:r>
              <a:rPr lang="en-US" dirty="0"/>
              <a:t> dan </a:t>
            </a:r>
            <a:r>
              <a:rPr lang="en-US" dirty="0" err="1"/>
              <a:t>regresi</a:t>
            </a:r>
            <a:r>
              <a:rPr lang="en-US" dirty="0"/>
              <a:t> data </a:t>
            </a:r>
            <a:r>
              <a:rPr lang="en-US" dirty="0" err="1"/>
              <a:t>numerik</a:t>
            </a:r>
            <a:r>
              <a:rPr lang="en-US" dirty="0"/>
              <a:t> (UTS) &amp; </a:t>
            </a:r>
            <a:r>
              <a:rPr lang="en-US" dirty="0" err="1"/>
              <a:t>klasifikasi</a:t>
            </a:r>
            <a:r>
              <a:rPr lang="en-US" dirty="0"/>
              <a:t> data </a:t>
            </a:r>
            <a:r>
              <a:rPr lang="en-US" dirty="0" err="1"/>
              <a:t>citra</a:t>
            </a:r>
            <a:r>
              <a:rPr lang="en-US" dirty="0"/>
              <a:t> (UAS)</a:t>
            </a:r>
          </a:p>
          <a:p>
            <a:r>
              <a:rPr lang="en-US" dirty="0" err="1"/>
              <a:t>Projek</a:t>
            </a:r>
            <a:r>
              <a:rPr lang="en-US" dirty="0"/>
              <a:t> UTS Dataset </a:t>
            </a:r>
            <a:r>
              <a:rPr lang="en-US" dirty="0" err="1"/>
              <a:t>disediakan</a:t>
            </a:r>
            <a:r>
              <a:rPr lang="en-US" dirty="0"/>
              <a:t>, mahasiswa </a:t>
            </a:r>
            <a:r>
              <a:rPr lang="en-US" dirty="0" err="1"/>
              <a:t>mengembangkan</a:t>
            </a:r>
            <a:r>
              <a:rPr lang="en-US" dirty="0"/>
              <a:t> model </a:t>
            </a:r>
            <a:r>
              <a:rPr lang="en-US" dirty="0" err="1"/>
              <a:t>algoritme</a:t>
            </a:r>
            <a:r>
              <a:rPr lang="en-US" dirty="0"/>
              <a:t> dengan </a:t>
            </a:r>
            <a:r>
              <a:rPr lang="en-US" dirty="0" err="1"/>
              <a:t>performa</a:t>
            </a:r>
            <a:r>
              <a:rPr lang="en-US" dirty="0"/>
              <a:t> </a:t>
            </a:r>
            <a:r>
              <a:rPr lang="en-US" dirty="0" err="1"/>
              <a:t>terbaik</a:t>
            </a:r>
            <a:r>
              <a:rPr lang="en-US" dirty="0"/>
              <a:t> &amp; </a:t>
            </a:r>
            <a:r>
              <a:rPr lang="en-US" dirty="0" err="1"/>
              <a:t>implementasi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Streamlit</a:t>
            </a:r>
            <a:endParaRPr lang="en-US" dirty="0"/>
          </a:p>
          <a:p>
            <a:r>
              <a:rPr lang="en-US" dirty="0" err="1"/>
              <a:t>Projek</a:t>
            </a:r>
            <a:r>
              <a:rPr lang="en-US" dirty="0"/>
              <a:t> UAS dataset mahasiswa </a:t>
            </a:r>
            <a:r>
              <a:rPr lang="en-US" dirty="0" err="1"/>
              <a:t>mengumpulkan</a:t>
            </a:r>
            <a:r>
              <a:rPr lang="en-US" dirty="0"/>
              <a:t> minimal 3 kelas, masing-masing kelas 100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tema</a:t>
            </a:r>
            <a:r>
              <a:rPr lang="en-US" dirty="0"/>
              <a:t> </a:t>
            </a:r>
            <a:r>
              <a:rPr lang="en-US" dirty="0" err="1"/>
              <a:t>tertentu</a:t>
            </a:r>
            <a:r>
              <a:rPr lang="en-US" dirty="0"/>
              <a:t>, mahasiswa </a:t>
            </a:r>
            <a:r>
              <a:rPr lang="en-US" dirty="0" err="1"/>
              <a:t>mengembangkan</a:t>
            </a:r>
            <a:r>
              <a:rPr lang="en-US" dirty="0"/>
              <a:t> model classifier &amp; </a:t>
            </a:r>
            <a:r>
              <a:rPr lang="en-US" dirty="0" err="1"/>
              <a:t>implementasi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Streamlit</a:t>
            </a:r>
            <a:endParaRPr lang="en-US" dirty="0"/>
          </a:p>
          <a:p>
            <a:r>
              <a:rPr lang="en-US" dirty="0" err="1"/>
              <a:t>Luaran</a:t>
            </a:r>
            <a:r>
              <a:rPr lang="en-US" dirty="0"/>
              <a:t>: </a:t>
            </a:r>
            <a:r>
              <a:rPr lang="en-US" dirty="0" err="1"/>
              <a:t>Laporan</a:t>
            </a:r>
            <a:r>
              <a:rPr lang="en-US" dirty="0"/>
              <a:t> PPT dan code </a:t>
            </a:r>
            <a:r>
              <a:rPr lang="en-US" dirty="0" err="1"/>
              <a:t>projek</a:t>
            </a:r>
            <a:endParaRPr lang="en-US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4763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34AC-B79D-437B-AABE-739931EE2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>
                <a:solidFill>
                  <a:schemeClr val="bg1"/>
                </a:solidFill>
                <a:cs typeface="Calibri Light"/>
              </a:rPr>
              <a:t>Penilaian</a:t>
            </a:r>
            <a:endParaRPr lang="id-ID" dirty="0">
              <a:solidFill>
                <a:schemeClr val="bg1"/>
              </a:solidFill>
              <a:cs typeface="Calibri Light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9556FF-9E87-1998-E4C4-E33708321B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7359871"/>
              </p:ext>
            </p:extLst>
          </p:nvPr>
        </p:nvGraphicFramePr>
        <p:xfrm>
          <a:off x="4278035" y="814931"/>
          <a:ext cx="6521508" cy="4937760"/>
        </p:xfrm>
        <a:graphic>
          <a:graphicData uri="http://schemas.openxmlformats.org/drawingml/2006/table">
            <a:tbl>
              <a:tblPr/>
              <a:tblGrid>
                <a:gridCol w="483074">
                  <a:extLst>
                    <a:ext uri="{9D8B030D-6E8A-4147-A177-3AD203B41FA5}">
                      <a16:colId xmlns:a16="http://schemas.microsoft.com/office/drawing/2014/main" val="3163431104"/>
                    </a:ext>
                  </a:extLst>
                </a:gridCol>
                <a:gridCol w="2318759">
                  <a:extLst>
                    <a:ext uri="{9D8B030D-6E8A-4147-A177-3AD203B41FA5}">
                      <a16:colId xmlns:a16="http://schemas.microsoft.com/office/drawing/2014/main" val="3002494897"/>
                    </a:ext>
                  </a:extLst>
                </a:gridCol>
                <a:gridCol w="2318759">
                  <a:extLst>
                    <a:ext uri="{9D8B030D-6E8A-4147-A177-3AD203B41FA5}">
                      <a16:colId xmlns:a16="http://schemas.microsoft.com/office/drawing/2014/main" val="1927748403"/>
                    </a:ext>
                  </a:extLst>
                </a:gridCol>
                <a:gridCol w="1400916">
                  <a:extLst>
                    <a:ext uri="{9D8B030D-6E8A-4147-A177-3AD203B41FA5}">
                      <a16:colId xmlns:a16="http://schemas.microsoft.com/office/drawing/2014/main" val="2715239467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1" i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No.​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b="1" i="0" dirty="0">
                          <a:solidFill>
                            <a:srgbClr val="FFFFFF"/>
                          </a:solidFill>
                          <a:effectLst/>
                        </a:rPr>
                        <a:t>CPMK</a:t>
                      </a: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1" i="0" dirty="0" err="1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Komponen</a:t>
                      </a:r>
                      <a:r>
                        <a:rPr lang="en-US" sz="2400" b="1" i="0" dirty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 </a:t>
                      </a:r>
                      <a:r>
                        <a:rPr lang="en-US" sz="2400" b="1" i="0" dirty="0" err="1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Penilaian</a:t>
                      </a:r>
                      <a:r>
                        <a:rPr lang="en-US" sz="2400" b="1" i="0" dirty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​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1" i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Bobot​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9059611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1​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b="1" i="0" dirty="0">
                          <a:solidFill>
                            <a:srgbClr val="000000"/>
                          </a:solidFill>
                          <a:effectLst/>
                        </a:rPr>
                        <a:t>CPMK3</a:t>
                      </a: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Kuis (Individu)​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20%​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670657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2​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ase"/>
                      <a:r>
                        <a:rPr lang="en-US" b="1" i="0" dirty="0">
                          <a:solidFill>
                            <a:srgbClr val="000000"/>
                          </a:solidFill>
                          <a:effectLst/>
                        </a:rPr>
                        <a:t>CPMK1</a:t>
                      </a: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 dirty="0" err="1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Tugas</a:t>
                      </a:r>
                      <a:r>
                        <a:rPr lang="en-US" sz="2400" b="0" i="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 Coding Supervised​ (</a:t>
                      </a:r>
                      <a:r>
                        <a:rPr lang="en-US" sz="2400" b="0" i="0" dirty="0" err="1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Individu</a:t>
                      </a:r>
                      <a:r>
                        <a:rPr lang="en-US" sz="2400" b="0" i="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)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15%​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623205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3​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base"/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Projek UTS (Kelompok)​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25%​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7516596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4​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ase"/>
                      <a:r>
                        <a:rPr lang="en-US" b="1" i="0" dirty="0">
                          <a:solidFill>
                            <a:srgbClr val="000000"/>
                          </a:solidFill>
                          <a:effectLst/>
                        </a:rPr>
                        <a:t>CPMK2</a:t>
                      </a: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Tugas Coding CNN (Individu)​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15%​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780001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5​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base"/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Projek UAS (Kelompok)​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400" b="0" i="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25%​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4048767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A5AB998A-6DDA-5609-61A7-8DAE945105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id-ID" altLang="id-ID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092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34AC-B79D-437B-AABE-739931EE2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>
                <a:solidFill>
                  <a:schemeClr val="bg1"/>
                </a:solidFill>
                <a:cs typeface="Calibri Light"/>
              </a:rPr>
              <a:t>Aturan Perkuliahan</a:t>
            </a:r>
            <a:endParaRPr lang="id-ID" dirty="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0F91F4-5B34-4148-9B87-0F8FADBB9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ea typeface="+mn-lt"/>
                <a:cs typeface="+mn-lt"/>
              </a:rPr>
              <a:t>Perkuliahan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diadakan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secara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id-ID" dirty="0">
                <a:ea typeface="+mn-lt"/>
                <a:cs typeface="+mn-lt"/>
              </a:rPr>
              <a:t>luring</a:t>
            </a:r>
            <a:endParaRPr lang="en-US" dirty="0">
              <a:ea typeface="+mn-lt"/>
              <a:cs typeface="+mn-lt"/>
            </a:endParaRPr>
          </a:p>
          <a:p>
            <a:r>
              <a:rPr lang="en-US" dirty="0" err="1">
                <a:ea typeface="+mn-lt"/>
                <a:cs typeface="+mn-lt"/>
              </a:rPr>
              <a:t>Sinkron</a:t>
            </a:r>
            <a:r>
              <a:rPr lang="id-ID" dirty="0">
                <a:ea typeface="+mn-lt"/>
                <a:cs typeface="+mn-lt"/>
              </a:rPr>
              <a:t>/asinkron </a:t>
            </a:r>
            <a:r>
              <a:rPr lang="en-US" dirty="0">
                <a:ea typeface="+mn-lt"/>
                <a:cs typeface="+mn-lt"/>
              </a:rPr>
              <a:t>daring </a:t>
            </a:r>
            <a:r>
              <a:rPr lang="id-ID" dirty="0">
                <a:ea typeface="+mn-lt"/>
                <a:cs typeface="+mn-lt"/>
              </a:rPr>
              <a:t>akan diadakan jika dibutuhkan</a:t>
            </a:r>
          </a:p>
          <a:p>
            <a:r>
              <a:rPr lang="en-US" dirty="0">
                <a:ea typeface="+mn-lt"/>
                <a:cs typeface="+mn-lt"/>
              </a:rPr>
              <a:t>Media yang </a:t>
            </a:r>
            <a:r>
              <a:rPr lang="en-US" dirty="0" err="1">
                <a:ea typeface="+mn-lt"/>
                <a:cs typeface="+mn-lt"/>
              </a:rPr>
              <a:t>digunakan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dalam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perkuliahan</a:t>
            </a:r>
            <a:r>
              <a:rPr lang="en-US" dirty="0">
                <a:ea typeface="+mn-lt"/>
                <a:cs typeface="+mn-lt"/>
              </a:rPr>
              <a:t> daring </a:t>
            </a:r>
            <a:r>
              <a:rPr lang="en-US" dirty="0" err="1">
                <a:ea typeface="+mn-lt"/>
                <a:cs typeface="+mn-lt"/>
              </a:rPr>
              <a:t>adalah</a:t>
            </a:r>
            <a:r>
              <a:rPr lang="en-US" dirty="0">
                <a:ea typeface="+mn-lt"/>
                <a:cs typeface="+mn-lt"/>
              </a:rPr>
              <a:t>: situs kuliah.uajy.ac.id, Microsoft Teams.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Materi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perkuliahan</a:t>
            </a:r>
            <a:r>
              <a:rPr lang="en-US" dirty="0">
                <a:ea typeface="+mn-lt"/>
                <a:cs typeface="+mn-lt"/>
              </a:rPr>
              <a:t> dan </a:t>
            </a:r>
            <a:r>
              <a:rPr lang="en-US" dirty="0" err="1">
                <a:ea typeface="+mn-lt"/>
                <a:cs typeface="+mn-lt"/>
              </a:rPr>
              <a:t>tugas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dibagikan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melalui</a:t>
            </a:r>
            <a:r>
              <a:rPr lang="en-US" dirty="0">
                <a:ea typeface="+mn-lt"/>
                <a:cs typeface="+mn-lt"/>
              </a:rPr>
              <a:t> situs kuliah.uajy.ac.id.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Diskusi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id-ID" dirty="0">
                <a:ea typeface="+mn-lt"/>
                <a:cs typeface="+mn-lt"/>
              </a:rPr>
              <a:t>asinkron </a:t>
            </a:r>
            <a:r>
              <a:rPr lang="en-US" dirty="0">
                <a:ea typeface="+mn-lt"/>
                <a:cs typeface="+mn-lt"/>
              </a:rPr>
              <a:t>dan </a:t>
            </a:r>
            <a:r>
              <a:rPr lang="en-US" dirty="0" err="1">
                <a:ea typeface="+mn-lt"/>
                <a:cs typeface="+mn-lt"/>
              </a:rPr>
              <a:t>pengumuman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perkuliahan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melalui</a:t>
            </a:r>
            <a:r>
              <a:rPr lang="en-US" dirty="0">
                <a:ea typeface="+mn-lt"/>
                <a:cs typeface="+mn-lt"/>
              </a:rPr>
              <a:t> Ms. Teams.</a:t>
            </a:r>
          </a:p>
          <a:p>
            <a:r>
              <a:rPr lang="en-US" dirty="0">
                <a:ea typeface="+mn-lt"/>
                <a:cs typeface="+mn-lt"/>
              </a:rPr>
              <a:t>Mahasiswa </a:t>
            </a:r>
            <a:r>
              <a:rPr lang="en-US" dirty="0" err="1">
                <a:ea typeface="+mn-lt"/>
                <a:cs typeface="+mn-lt"/>
              </a:rPr>
              <a:t>wajib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bergabung</a:t>
            </a:r>
            <a:r>
              <a:rPr lang="en-US" dirty="0">
                <a:ea typeface="+mn-lt"/>
                <a:cs typeface="+mn-lt"/>
              </a:rPr>
              <a:t> di Group Teams</a:t>
            </a:r>
          </a:p>
        </p:txBody>
      </p:sp>
    </p:spTree>
    <p:extLst>
      <p:ext uri="{BB962C8B-B14F-4D97-AF65-F5344CB8AC3E}">
        <p14:creationId xmlns:p14="http://schemas.microsoft.com/office/powerpoint/2010/main" val="3132036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34AC-B79D-437B-AABE-739931EE2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>
                <a:solidFill>
                  <a:schemeClr val="bg1"/>
                </a:solidFill>
                <a:cs typeface="Calibri Light"/>
              </a:rPr>
              <a:t>Aturan Perkuliahan</a:t>
            </a:r>
            <a:endParaRPr lang="id-ID" dirty="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0F91F4-5B34-4148-9B87-0F8FADBB9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ea typeface="+mn-lt"/>
                <a:cs typeface="+mn-lt"/>
              </a:rPr>
              <a:t>Mahasiswa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wajib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menghadiri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perkuliahan</a:t>
            </a:r>
            <a:r>
              <a:rPr lang="id-ID" dirty="0">
                <a:ea typeface="+mn-lt"/>
                <a:cs typeface="+mn-lt"/>
              </a:rPr>
              <a:t> </a:t>
            </a:r>
            <a:r>
              <a:rPr lang="en-US" dirty="0">
                <a:ea typeface="+mn-lt"/>
                <a:cs typeface="+mn-lt"/>
              </a:rPr>
              <a:t>minimal 75%.</a:t>
            </a:r>
            <a:endParaRPr lang="en-US" dirty="0">
              <a:cs typeface="Calibri" panose="020F0502020204030204"/>
            </a:endParaRPr>
          </a:p>
          <a:p>
            <a:r>
              <a:rPr lang="en-US" dirty="0" err="1">
                <a:ea typeface="+mn-lt"/>
                <a:cs typeface="+mn-lt"/>
              </a:rPr>
              <a:t>Mahasiswa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wajib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mengikuti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kuliah</a:t>
            </a:r>
            <a:r>
              <a:rPr lang="en-US" dirty="0">
                <a:ea typeface="+mn-lt"/>
                <a:cs typeface="+mn-lt"/>
              </a:rPr>
              <a:t> pada jam yang </a:t>
            </a:r>
            <a:r>
              <a:rPr lang="en-US" dirty="0" err="1">
                <a:ea typeface="+mn-lt"/>
                <a:cs typeface="+mn-lt"/>
              </a:rPr>
              <a:t>telah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ditentukan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sampai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dengan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selesai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r>
              <a:rPr lang="en-US" dirty="0" err="1">
                <a:ea typeface="+mn-lt"/>
                <a:cs typeface="+mn-lt"/>
              </a:rPr>
              <a:t>Mahasiswa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wajib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sudah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ada</a:t>
            </a:r>
            <a:r>
              <a:rPr lang="en-US" dirty="0">
                <a:ea typeface="+mn-lt"/>
                <a:cs typeface="+mn-lt"/>
              </a:rPr>
              <a:t> di </a:t>
            </a:r>
            <a:r>
              <a:rPr lang="id-ID" dirty="0">
                <a:ea typeface="+mn-lt"/>
                <a:cs typeface="+mn-lt"/>
              </a:rPr>
              <a:t>ruang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kuliah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dengan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toleransi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terlambat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id-ID" dirty="0">
                <a:ea typeface="+mn-lt"/>
                <a:cs typeface="+mn-lt"/>
              </a:rPr>
              <a:t>1</a:t>
            </a:r>
            <a:r>
              <a:rPr lang="en-US" dirty="0">
                <a:ea typeface="+mn-lt"/>
                <a:cs typeface="+mn-lt"/>
              </a:rPr>
              <a:t>5 </a:t>
            </a:r>
            <a:r>
              <a:rPr lang="en-US" dirty="0" err="1">
                <a:ea typeface="+mn-lt"/>
                <a:cs typeface="+mn-lt"/>
              </a:rPr>
              <a:t>menit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r>
              <a:rPr lang="en-US" dirty="0" err="1">
                <a:ea typeface="+mn-lt"/>
                <a:cs typeface="+mn-lt"/>
              </a:rPr>
              <a:t>Bagi</a:t>
            </a:r>
            <a:r>
              <a:rPr lang="en-US" dirty="0">
                <a:ea typeface="+mn-lt"/>
                <a:cs typeface="+mn-lt"/>
              </a:rPr>
              <a:t> mahasiswa yang </a:t>
            </a:r>
            <a:r>
              <a:rPr lang="en-US" dirty="0" err="1">
                <a:ea typeface="+mn-lt"/>
                <a:cs typeface="+mn-lt"/>
              </a:rPr>
              <a:t>berhalangan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hadir</a:t>
            </a:r>
            <a:r>
              <a:rPr lang="en-US" dirty="0">
                <a:ea typeface="+mn-lt"/>
                <a:cs typeface="+mn-lt"/>
              </a:rPr>
              <a:t> di jam kuliah </a:t>
            </a:r>
            <a:r>
              <a:rPr lang="en-US" dirty="0" err="1">
                <a:ea typeface="+mn-lt"/>
                <a:cs typeface="+mn-lt"/>
              </a:rPr>
              <a:t>wajib</a:t>
            </a:r>
            <a:r>
              <a:rPr lang="en-US" dirty="0">
                <a:ea typeface="+mn-lt"/>
                <a:cs typeface="+mn-lt"/>
              </a:rPr>
              <a:t> menghubungi </a:t>
            </a:r>
            <a:r>
              <a:rPr lang="en-US" dirty="0" err="1">
                <a:ea typeface="+mn-lt"/>
                <a:cs typeface="+mn-lt"/>
              </a:rPr>
              <a:t>dosen</a:t>
            </a:r>
            <a:r>
              <a:rPr lang="en-US" dirty="0">
                <a:ea typeface="+mn-lt"/>
                <a:cs typeface="+mn-lt"/>
              </a:rPr>
              <a:t> yang </a:t>
            </a:r>
            <a:r>
              <a:rPr lang="en-US" dirty="0" err="1">
                <a:ea typeface="+mn-lt"/>
                <a:cs typeface="+mn-lt"/>
              </a:rPr>
              <a:t>bersangkutan</a:t>
            </a:r>
            <a:r>
              <a:rPr lang="en-US" dirty="0">
                <a:ea typeface="+mn-lt"/>
                <a:cs typeface="+mn-lt"/>
              </a:rPr>
              <a:t> untuk </a:t>
            </a:r>
            <a:r>
              <a:rPr lang="en-US" dirty="0" err="1">
                <a:ea typeface="+mn-lt"/>
                <a:cs typeface="+mn-lt"/>
              </a:rPr>
              <a:t>memberikan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keterangan</a:t>
            </a:r>
            <a:r>
              <a:rPr lang="en-US" dirty="0">
                <a:ea typeface="+mn-lt"/>
                <a:cs typeface="+mn-lt"/>
              </a:rPr>
              <a:t> dan </a:t>
            </a:r>
            <a:r>
              <a:rPr lang="en-US" dirty="0" err="1">
                <a:ea typeface="+mn-lt"/>
                <a:cs typeface="+mn-lt"/>
              </a:rPr>
              <a:t>konfirmasi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sesuai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ketentuan</a:t>
            </a:r>
            <a:r>
              <a:rPr lang="en-US" dirty="0">
                <a:ea typeface="+mn-lt"/>
                <a:cs typeface="+mn-lt"/>
              </a:rPr>
              <a:t> FTI.</a:t>
            </a:r>
          </a:p>
          <a:p>
            <a:r>
              <a:rPr lang="en-US" dirty="0">
                <a:ea typeface="+mn-lt"/>
                <a:cs typeface="+mn-lt"/>
              </a:rPr>
              <a:t>PMDPM </a:t>
            </a:r>
            <a:r>
              <a:rPr lang="en-US" b="1" u="sng" dirty="0" err="1">
                <a:ea typeface="+mn-lt"/>
                <a:cs typeface="+mn-lt"/>
              </a:rPr>
              <a:t>tidak</a:t>
            </a:r>
            <a:r>
              <a:rPr lang="en-US" b="1" u="sng" dirty="0">
                <a:ea typeface="+mn-lt"/>
                <a:cs typeface="+mn-lt"/>
              </a:rPr>
              <a:t> </a:t>
            </a:r>
            <a:r>
              <a:rPr lang="en-US" b="1" u="sng" dirty="0" err="1">
                <a:ea typeface="+mn-lt"/>
                <a:cs typeface="+mn-lt"/>
              </a:rPr>
              <a:t>ada</a:t>
            </a:r>
            <a:r>
              <a:rPr lang="en-US" b="1" u="sng" dirty="0">
                <a:ea typeface="+mn-lt"/>
                <a:cs typeface="+mn-lt"/>
              </a:rPr>
              <a:t> remedial.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575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25882-149C-2C58-C44B-734FE6A41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Study buddy</a:t>
            </a:r>
            <a:endParaRPr lang="id-ID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AAA72-6CF4-92A2-FFCB-35A413777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Buat</a:t>
            </a:r>
            <a:r>
              <a:rPr lang="en-US" dirty="0"/>
              <a:t> kelompok 3-4 orang</a:t>
            </a:r>
          </a:p>
          <a:p>
            <a:r>
              <a:rPr lang="en-US" dirty="0" err="1"/>
              <a:t>Pilih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kelompok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library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Machine Learning, ex: </a:t>
            </a:r>
            <a:r>
              <a:rPr lang="en-US" b="1" dirty="0"/>
              <a:t>Scikit-learn, matplotlib, Pandas, </a:t>
            </a:r>
            <a:r>
              <a:rPr lang="en-US" b="1" dirty="0" err="1"/>
              <a:t>numpy</a:t>
            </a:r>
            <a:r>
              <a:rPr lang="en-US" b="1" dirty="0"/>
              <a:t>, </a:t>
            </a:r>
            <a:r>
              <a:rPr lang="en-US" b="1" dirty="0" err="1"/>
              <a:t>tensorflow</a:t>
            </a:r>
            <a:r>
              <a:rPr lang="en-US" b="1" dirty="0"/>
              <a:t>, </a:t>
            </a:r>
            <a:r>
              <a:rPr lang="en-US" b="1" dirty="0" err="1"/>
              <a:t>pytorch</a:t>
            </a:r>
            <a:r>
              <a:rPr lang="en-US" b="1" dirty="0"/>
              <a:t>, </a:t>
            </a:r>
            <a:r>
              <a:rPr lang="en-US" b="1" dirty="0" err="1"/>
              <a:t>dll</a:t>
            </a:r>
            <a:r>
              <a:rPr lang="en-US" b="1" dirty="0"/>
              <a:t>.</a:t>
            </a:r>
          </a:p>
          <a:p>
            <a:r>
              <a:rPr lang="en-US" dirty="0"/>
              <a:t>Post </a:t>
            </a:r>
            <a:r>
              <a:rPr lang="en-US" dirty="0" err="1"/>
              <a:t>nama</a:t>
            </a:r>
            <a:r>
              <a:rPr lang="en-US" dirty="0"/>
              <a:t> kelompok dan </a:t>
            </a:r>
            <a:r>
              <a:rPr lang="en-US" dirty="0" err="1"/>
              <a:t>anggota</a:t>
            </a:r>
            <a:r>
              <a:rPr lang="en-US" dirty="0"/>
              <a:t> di post Teams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disediakan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3322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401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F4D6D-38C3-409C-AE6F-2025BA5AD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dirty="0"/>
              <a:t>Kontak dan Sumber pembelajaran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3ABBA-A391-4EA3-A140-7F691D8A8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Kontak Dosen</a:t>
            </a:r>
          </a:p>
          <a:p>
            <a:pPr lvl="1"/>
            <a:r>
              <a:rPr lang="id-ID" dirty="0"/>
              <a:t>Aloysius Gonzaga Pradnya Sidhawara, S.T., M.Eng.</a:t>
            </a:r>
            <a:r>
              <a:rPr lang="en-US" dirty="0"/>
              <a:t> (</a:t>
            </a:r>
            <a:r>
              <a:rPr lang="id-ID" dirty="0">
                <a:hlinkClick r:id="rId2"/>
              </a:rPr>
              <a:t>aloysius.gonzaga@uajy.ac.id</a:t>
            </a:r>
            <a:r>
              <a:rPr lang="en-US" dirty="0"/>
              <a:t>)</a:t>
            </a:r>
          </a:p>
          <a:p>
            <a:pPr lvl="1"/>
            <a:r>
              <a:rPr lang="id-ID" b="0" i="0" dirty="0">
                <a:effectLst/>
                <a:latin typeface="-apple-system"/>
              </a:rPr>
              <a:t>Yohanes Sigit Purnomo Wuryo Putro, ST., M.Kom., Ph.D.</a:t>
            </a:r>
            <a:r>
              <a:rPr lang="en-US" b="0" i="0" dirty="0">
                <a:effectLst/>
                <a:latin typeface="-apple-system"/>
              </a:rPr>
              <a:t> (</a:t>
            </a:r>
            <a:r>
              <a:rPr lang="id-ID" dirty="0"/>
              <a:t>sigit.purnomo@uajy.ac.id</a:t>
            </a:r>
            <a:r>
              <a:rPr lang="en-US" dirty="0"/>
              <a:t>)</a:t>
            </a:r>
            <a:endParaRPr lang="en-US" b="0" i="0" dirty="0">
              <a:effectLst/>
              <a:latin typeface="-apple-system"/>
            </a:endParaRPr>
          </a:p>
          <a:p>
            <a:pPr marL="457200" lvl="1" indent="0">
              <a:buNone/>
            </a:pPr>
            <a:endParaRPr lang="id-ID" dirty="0"/>
          </a:p>
          <a:p>
            <a:r>
              <a:rPr lang="id-ID" dirty="0"/>
              <a:t>Sumber pembelajaran</a:t>
            </a:r>
          </a:p>
          <a:p>
            <a:pPr lvl="1"/>
            <a:r>
              <a:rPr lang="id-ID" dirty="0"/>
              <a:t>http://kuliah.uajy.ac.id</a:t>
            </a:r>
          </a:p>
          <a:p>
            <a:pPr lvl="1"/>
            <a:endParaRPr lang="id-ID" dirty="0"/>
          </a:p>
          <a:p>
            <a:pPr lvl="1"/>
            <a:endParaRPr lang="id-ID" dirty="0"/>
          </a:p>
          <a:p>
            <a:pPr lvl="1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0229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34AC-B79D-437B-AABE-739931EE2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>
                <a:solidFill>
                  <a:schemeClr val="bg1"/>
                </a:solidFill>
              </a:rPr>
              <a:t>Deskripsi Mata Kuliah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0CD9F-51FA-47B7-AE4B-77C864927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ID" sz="2000" dirty="0"/>
              <a:t>Mata </a:t>
            </a:r>
            <a:r>
              <a:rPr lang="en-ID" sz="2000" dirty="0" err="1"/>
              <a:t>Kuliah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mengajak</a:t>
            </a:r>
            <a:r>
              <a:rPr lang="en-ID" sz="2000" dirty="0"/>
              <a:t> </a:t>
            </a:r>
            <a:r>
              <a:rPr lang="en-ID" sz="2000" dirty="0" err="1"/>
              <a:t>mahasiswa</a:t>
            </a:r>
            <a:r>
              <a:rPr lang="en-ID" sz="2000" dirty="0"/>
              <a:t> </a:t>
            </a:r>
            <a:r>
              <a:rPr lang="en-ID" sz="2000" dirty="0" err="1"/>
              <a:t>untuk</a:t>
            </a:r>
            <a:r>
              <a:rPr lang="en-ID" sz="2000" dirty="0"/>
              <a:t> </a:t>
            </a:r>
            <a:r>
              <a:rPr lang="en-ID" sz="2000" b="1" dirty="0" err="1"/>
              <a:t>memahami</a:t>
            </a:r>
            <a:r>
              <a:rPr lang="en-ID" sz="2000" b="1" dirty="0"/>
              <a:t> ide </a:t>
            </a:r>
            <a:r>
              <a:rPr lang="en-ID" sz="2000" b="1" dirty="0" err="1"/>
              <a:t>dasar</a:t>
            </a:r>
            <a:r>
              <a:rPr lang="en-ID" sz="2000" b="1" dirty="0"/>
              <a:t>, </a:t>
            </a:r>
            <a:r>
              <a:rPr lang="en-ID" sz="2000" b="1" dirty="0" err="1"/>
              <a:t>konsep</a:t>
            </a:r>
            <a:r>
              <a:rPr lang="en-ID" sz="2000" b="1" dirty="0"/>
              <a:t>, </a:t>
            </a:r>
            <a:r>
              <a:rPr lang="en-ID" sz="2000" b="1" dirty="0" err="1"/>
              <a:t>algoritme</a:t>
            </a:r>
            <a:r>
              <a:rPr lang="en-ID" sz="2000" b="1" dirty="0"/>
              <a:t> dan </a:t>
            </a:r>
            <a:r>
              <a:rPr lang="en-ID" sz="2000" b="1" dirty="0" err="1"/>
              <a:t>teknik</a:t>
            </a:r>
            <a:r>
              <a:rPr lang="en-ID" sz="2000" b="1" dirty="0"/>
              <a:t> </a:t>
            </a:r>
            <a:r>
              <a:rPr lang="en-ID" sz="2000" b="1" dirty="0" err="1"/>
              <a:t>untuk</a:t>
            </a:r>
            <a:r>
              <a:rPr lang="en-ID" sz="2000" b="1" dirty="0"/>
              <a:t> </a:t>
            </a:r>
            <a:r>
              <a:rPr lang="en-ID" sz="2000" b="1" dirty="0" err="1"/>
              <a:t>membuat</a:t>
            </a:r>
            <a:r>
              <a:rPr lang="en-ID" sz="2000" b="1" dirty="0"/>
              <a:t> </a:t>
            </a:r>
            <a:r>
              <a:rPr lang="en-ID" sz="2000" b="1" dirty="0" err="1"/>
              <a:t>komputer</a:t>
            </a:r>
            <a:r>
              <a:rPr lang="en-ID" sz="2000" b="1" dirty="0"/>
              <a:t> </a:t>
            </a:r>
            <a:r>
              <a:rPr lang="en-ID" sz="2000" b="1" dirty="0" err="1"/>
              <a:t>menjadi</a:t>
            </a:r>
            <a:r>
              <a:rPr lang="en-ID" sz="2000" b="1" dirty="0"/>
              <a:t> </a:t>
            </a:r>
            <a:r>
              <a:rPr lang="en-ID" sz="2000" b="1" dirty="0" err="1"/>
              <a:t>lebih</a:t>
            </a:r>
            <a:r>
              <a:rPr lang="en-ID" sz="2000" b="1" dirty="0"/>
              <a:t> </a:t>
            </a:r>
            <a:r>
              <a:rPr lang="en-ID" sz="2000" b="1" dirty="0" err="1"/>
              <a:t>cerdas</a:t>
            </a:r>
            <a:r>
              <a:rPr lang="en-ID" sz="2000" dirty="0"/>
              <a:t>. </a:t>
            </a:r>
            <a:r>
              <a:rPr lang="en-ID" sz="2000" dirty="0" err="1"/>
              <a:t>Penekanan</a:t>
            </a:r>
            <a:r>
              <a:rPr lang="en-ID" sz="2000" dirty="0"/>
              <a:t> </a:t>
            </a:r>
            <a:r>
              <a:rPr lang="en-ID" sz="2000" dirty="0" err="1"/>
              <a:t>materi</a:t>
            </a:r>
            <a:r>
              <a:rPr lang="en-ID" sz="2000" dirty="0"/>
              <a:t> pada </a:t>
            </a:r>
            <a:r>
              <a:rPr lang="en-ID" sz="2000" dirty="0" err="1"/>
              <a:t>teknik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pembelajaran</a:t>
            </a:r>
            <a:r>
              <a:rPr lang="en-ID" sz="2000" dirty="0"/>
              <a:t> </a:t>
            </a:r>
            <a:r>
              <a:rPr lang="en-ID" sz="2000" dirty="0" err="1"/>
              <a:t>secara</a:t>
            </a:r>
            <a:r>
              <a:rPr lang="en-ID" sz="2000" dirty="0"/>
              <a:t> </a:t>
            </a:r>
            <a:r>
              <a:rPr lang="en-ID" sz="2000" b="1" dirty="0"/>
              <a:t>supervised dan unsupervised</a:t>
            </a:r>
            <a:r>
              <a:rPr lang="en-ID" sz="2000" dirty="0"/>
              <a:t>.</a:t>
            </a:r>
          </a:p>
          <a:p>
            <a:r>
              <a:rPr lang="en-ID" sz="2000" dirty="0" err="1"/>
              <a:t>Mahasiswa</a:t>
            </a:r>
            <a:r>
              <a:rPr lang="en-ID" sz="2000" dirty="0"/>
              <a:t> </a:t>
            </a:r>
            <a:r>
              <a:rPr lang="en-ID" sz="2000" dirty="0" err="1"/>
              <a:t>akan</a:t>
            </a:r>
            <a:r>
              <a:rPr lang="en-ID" sz="2000" dirty="0"/>
              <a:t> </a:t>
            </a:r>
            <a:r>
              <a:rPr lang="en-ID" sz="2000" dirty="0" err="1"/>
              <a:t>diperkenalkan</a:t>
            </a:r>
            <a:r>
              <a:rPr lang="en-ID" sz="2000" dirty="0"/>
              <a:t> </a:t>
            </a:r>
            <a:r>
              <a:rPr lang="en-ID" sz="2000" dirty="0" err="1"/>
              <a:t>dengan</a:t>
            </a:r>
            <a:r>
              <a:rPr lang="en-ID" sz="2000" dirty="0"/>
              <a:t> area </a:t>
            </a:r>
            <a:r>
              <a:rPr lang="en-ID" sz="2000" dirty="0" err="1"/>
              <a:t>permasalahan</a:t>
            </a:r>
            <a:r>
              <a:rPr lang="en-ID" sz="2000" dirty="0"/>
              <a:t> dan </a:t>
            </a:r>
            <a:r>
              <a:rPr lang="en-ID" sz="2000" dirty="0" err="1"/>
              <a:t>batasan</a:t>
            </a:r>
            <a:r>
              <a:rPr lang="en-ID" sz="2000" dirty="0"/>
              <a:t> </a:t>
            </a:r>
            <a:r>
              <a:rPr lang="en-ID" sz="2000" dirty="0" err="1"/>
              <a:t>masalah</a:t>
            </a:r>
            <a:r>
              <a:rPr lang="en-ID" sz="2000" dirty="0"/>
              <a:t> </a:t>
            </a:r>
            <a:r>
              <a:rPr lang="en-ID" sz="2000" dirty="0" err="1"/>
              <a:t>dalam</a:t>
            </a:r>
            <a:r>
              <a:rPr lang="en-ID" sz="2000" dirty="0"/>
              <a:t> </a:t>
            </a:r>
            <a:r>
              <a:rPr lang="en-ID" sz="2000" dirty="0" err="1"/>
              <a:t>Pembelajaran</a:t>
            </a:r>
            <a:r>
              <a:rPr lang="en-ID" sz="2000" dirty="0"/>
              <a:t> </a:t>
            </a:r>
            <a:r>
              <a:rPr lang="en-ID" sz="2000" dirty="0" err="1"/>
              <a:t>Mesin</a:t>
            </a:r>
            <a:r>
              <a:rPr lang="en-ID" sz="2000" dirty="0"/>
              <a:t> yang </a:t>
            </a:r>
            <a:r>
              <a:rPr lang="en-ID" sz="2000" dirty="0" err="1"/>
              <a:t>meliputi</a:t>
            </a:r>
            <a:r>
              <a:rPr lang="en-ID" sz="2000" dirty="0"/>
              <a:t> </a:t>
            </a:r>
            <a:r>
              <a:rPr lang="en-ID" sz="2000" b="1" dirty="0" err="1"/>
              <a:t>Klasifikasi</a:t>
            </a:r>
            <a:r>
              <a:rPr lang="en-ID" sz="2000" dirty="0"/>
              <a:t> dan </a:t>
            </a:r>
            <a:r>
              <a:rPr lang="en-ID" sz="2000" b="1" dirty="0" err="1"/>
              <a:t>Klasterisasi</a:t>
            </a:r>
            <a:r>
              <a:rPr lang="en-ID" sz="2000" dirty="0"/>
              <a:t>. Mata </a:t>
            </a:r>
            <a:r>
              <a:rPr lang="en-ID" sz="2000" dirty="0" err="1"/>
              <a:t>Kuliah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juga </a:t>
            </a:r>
            <a:r>
              <a:rPr lang="en-ID" sz="2000" dirty="0" err="1"/>
              <a:t>mengajak</a:t>
            </a:r>
            <a:r>
              <a:rPr lang="en-ID" sz="2000" dirty="0"/>
              <a:t> </a:t>
            </a:r>
            <a:r>
              <a:rPr lang="en-ID" sz="2000" dirty="0" err="1"/>
              <a:t>mahasiswa</a:t>
            </a:r>
            <a:r>
              <a:rPr lang="en-ID" sz="2000" dirty="0"/>
              <a:t> </a:t>
            </a:r>
            <a:r>
              <a:rPr lang="en-ID" sz="2000" b="1" dirty="0" err="1"/>
              <a:t>memahami</a:t>
            </a:r>
            <a:r>
              <a:rPr lang="en-ID" sz="2000" b="1" dirty="0"/>
              <a:t> dan </a:t>
            </a:r>
            <a:r>
              <a:rPr lang="en-ID" sz="2000" b="1" dirty="0" err="1"/>
              <a:t>melakukan</a:t>
            </a:r>
            <a:r>
              <a:rPr lang="en-ID" sz="2000" b="1" dirty="0"/>
              <a:t> </a:t>
            </a:r>
            <a:r>
              <a:rPr lang="en-ID" sz="2000" b="1" dirty="0" err="1"/>
              <a:t>pengukuran</a:t>
            </a:r>
            <a:r>
              <a:rPr lang="en-ID" sz="2000" b="1" dirty="0"/>
              <a:t> </a:t>
            </a:r>
            <a:r>
              <a:rPr lang="en-ID" sz="2000" b="1" dirty="0" err="1"/>
              <a:t>unjuk</a:t>
            </a:r>
            <a:r>
              <a:rPr lang="en-ID" sz="2000" b="1" dirty="0"/>
              <a:t> </a:t>
            </a:r>
            <a:r>
              <a:rPr lang="en-ID" sz="2000" b="1" dirty="0" err="1"/>
              <a:t>kinerja</a:t>
            </a:r>
            <a:r>
              <a:rPr lang="en-ID" sz="2000" b="1" dirty="0"/>
              <a:t> </a:t>
            </a:r>
            <a:r>
              <a:rPr lang="en-ID" sz="2000" b="1" dirty="0" err="1"/>
              <a:t>sistem</a:t>
            </a:r>
            <a:r>
              <a:rPr lang="en-ID" sz="2000" b="1" dirty="0"/>
              <a:t>, </a:t>
            </a:r>
            <a:r>
              <a:rPr lang="en-ID" sz="2000" b="1" dirty="0" err="1"/>
              <a:t>optimasi</a:t>
            </a:r>
            <a:r>
              <a:rPr lang="en-ID" sz="2000" b="1" dirty="0"/>
              <a:t> </a:t>
            </a:r>
            <a:r>
              <a:rPr lang="en-ID" sz="2000" b="1" dirty="0" err="1"/>
              <a:t>sistem</a:t>
            </a:r>
            <a:r>
              <a:rPr lang="en-ID" sz="2000" b="1" dirty="0"/>
              <a:t> dan </a:t>
            </a:r>
            <a:r>
              <a:rPr lang="en-ID" sz="2000" b="1" dirty="0" err="1"/>
              <a:t>mengatasi</a:t>
            </a:r>
            <a:r>
              <a:rPr lang="en-ID" sz="2000" b="1" dirty="0"/>
              <a:t> </a:t>
            </a:r>
            <a:r>
              <a:rPr lang="en-ID" sz="2000" b="1" dirty="0" err="1"/>
              <a:t>masalah</a:t>
            </a:r>
            <a:r>
              <a:rPr lang="en-ID" sz="2000" b="1" dirty="0"/>
              <a:t> overfitting</a:t>
            </a:r>
            <a:r>
              <a:rPr lang="en-ID" sz="2000" dirty="0"/>
              <a:t>.</a:t>
            </a:r>
          </a:p>
          <a:p>
            <a:r>
              <a:rPr lang="en-ID" sz="2000" dirty="0" err="1"/>
              <a:t>Beberapa</a:t>
            </a:r>
            <a:r>
              <a:rPr lang="en-ID" sz="2000" dirty="0"/>
              <a:t> </a:t>
            </a:r>
            <a:r>
              <a:rPr lang="en-ID" sz="2000" dirty="0" err="1"/>
              <a:t>Algoritme</a:t>
            </a:r>
            <a:r>
              <a:rPr lang="en-ID" sz="2000" dirty="0"/>
              <a:t>/Teknik/Metode </a:t>
            </a:r>
            <a:r>
              <a:rPr lang="en-ID" sz="2000" dirty="0" err="1"/>
              <a:t>dasar</a:t>
            </a:r>
            <a:r>
              <a:rPr lang="en-ID" sz="2000" dirty="0"/>
              <a:t> dan </a:t>
            </a:r>
            <a:r>
              <a:rPr lang="en-ID" sz="2000" dirty="0" err="1"/>
              <a:t>umum</a:t>
            </a:r>
            <a:r>
              <a:rPr lang="en-ID" sz="2000" dirty="0"/>
              <a:t> </a:t>
            </a:r>
            <a:r>
              <a:rPr lang="en-ID" sz="2000" dirty="0" err="1"/>
              <a:t>untuk</a:t>
            </a:r>
            <a:r>
              <a:rPr lang="en-ID" sz="2000" dirty="0"/>
              <a:t> </a:t>
            </a:r>
            <a:r>
              <a:rPr lang="en-ID" sz="2000" dirty="0" err="1"/>
              <a:t>mengembangkan</a:t>
            </a:r>
            <a:r>
              <a:rPr lang="en-ID" sz="2000" dirty="0"/>
              <a:t> </a:t>
            </a:r>
            <a:r>
              <a:rPr lang="en-ID" sz="2000" dirty="0" err="1"/>
              <a:t>sistem</a:t>
            </a:r>
            <a:r>
              <a:rPr lang="en-ID" sz="2000" dirty="0"/>
              <a:t> </a:t>
            </a:r>
            <a:r>
              <a:rPr lang="en-ID" sz="2000" dirty="0" err="1"/>
              <a:t>berbasis</a:t>
            </a:r>
            <a:r>
              <a:rPr lang="en-ID" sz="2000" dirty="0"/>
              <a:t> </a:t>
            </a:r>
            <a:r>
              <a:rPr lang="en-ID" sz="2000" b="1" dirty="0" err="1"/>
              <a:t>Pembelajaran</a:t>
            </a:r>
            <a:r>
              <a:rPr lang="en-ID" sz="2000" b="1" dirty="0"/>
              <a:t> </a:t>
            </a:r>
            <a:r>
              <a:rPr lang="en-ID" sz="2000" b="1" dirty="0" err="1"/>
              <a:t>Mesin</a:t>
            </a:r>
            <a:r>
              <a:rPr lang="en-ID" sz="2000" dirty="0"/>
              <a:t> </a:t>
            </a:r>
            <a:r>
              <a:rPr lang="en-ID" sz="2000" dirty="0" err="1"/>
              <a:t>disampaikan</a:t>
            </a:r>
            <a:r>
              <a:rPr lang="en-ID" sz="2000" dirty="0"/>
              <a:t> </a:t>
            </a:r>
            <a:r>
              <a:rPr lang="en-ID" sz="2000" dirty="0" err="1"/>
              <a:t>kepada</a:t>
            </a:r>
            <a:r>
              <a:rPr lang="en-ID" sz="2000" dirty="0"/>
              <a:t> </a:t>
            </a:r>
            <a:r>
              <a:rPr lang="en-ID" sz="2000" dirty="0" err="1"/>
              <a:t>mahasiwa</a:t>
            </a:r>
            <a:r>
              <a:rPr lang="en-ID" sz="2000" dirty="0"/>
              <a:t> </a:t>
            </a:r>
            <a:r>
              <a:rPr lang="en-ID" sz="2000" dirty="0" err="1"/>
              <a:t>seperti</a:t>
            </a:r>
            <a:r>
              <a:rPr lang="en-ID" sz="2000" dirty="0"/>
              <a:t> K-Nearest Neighbors, Random Forest, Support Vector Machine, </a:t>
            </a:r>
            <a:r>
              <a:rPr lang="en-ID" sz="2000" dirty="0" err="1"/>
              <a:t>dll</a:t>
            </a:r>
            <a:r>
              <a:rPr lang="en-ID" sz="2000" dirty="0"/>
              <a:t>. </a:t>
            </a:r>
            <a:r>
              <a:rPr lang="en-ID" sz="2000" dirty="0" err="1"/>
              <a:t>serta</a:t>
            </a:r>
            <a:r>
              <a:rPr lang="en-ID" sz="2000" dirty="0"/>
              <a:t> </a:t>
            </a:r>
            <a:r>
              <a:rPr lang="en-ID" sz="2000" dirty="0" err="1"/>
              <a:t>penerapan</a:t>
            </a:r>
            <a:r>
              <a:rPr lang="en-ID" sz="2000" dirty="0"/>
              <a:t> CNN </a:t>
            </a:r>
            <a:r>
              <a:rPr lang="en-ID" sz="2000" dirty="0" err="1"/>
              <a:t>dalam</a:t>
            </a:r>
            <a:r>
              <a:rPr lang="en-ID" sz="2000" dirty="0"/>
              <a:t> </a:t>
            </a:r>
            <a:r>
              <a:rPr lang="en-ID" sz="2000" dirty="0" err="1"/>
              <a:t>kasus</a:t>
            </a:r>
            <a:r>
              <a:rPr lang="en-ID" sz="2000" dirty="0"/>
              <a:t> </a:t>
            </a:r>
            <a:r>
              <a:rPr lang="en-ID" sz="2000" b="1" dirty="0" err="1"/>
              <a:t>Pembelajaran</a:t>
            </a:r>
            <a:r>
              <a:rPr lang="en-ID" sz="2000" b="1" dirty="0"/>
              <a:t> </a:t>
            </a:r>
            <a:r>
              <a:rPr lang="en-ID" sz="2000" b="1" dirty="0" err="1"/>
              <a:t>Mendalam</a:t>
            </a:r>
            <a:r>
              <a:rPr lang="en-ID" sz="2000" dirty="0"/>
              <a:t>.</a:t>
            </a:r>
          </a:p>
          <a:p>
            <a:r>
              <a:rPr lang="en-ID" sz="2000" dirty="0"/>
              <a:t>Dalam </a:t>
            </a:r>
            <a:r>
              <a:rPr lang="en-ID" sz="2000" dirty="0" err="1"/>
              <a:t>perkuliahan</a:t>
            </a:r>
            <a:r>
              <a:rPr lang="en-ID" sz="2000" dirty="0"/>
              <a:t> </a:t>
            </a:r>
            <a:r>
              <a:rPr lang="en-ID" sz="2000" dirty="0" err="1"/>
              <a:t>mahasiswa</a:t>
            </a:r>
            <a:r>
              <a:rPr lang="en-ID" sz="2000" dirty="0"/>
              <a:t> </a:t>
            </a:r>
            <a:r>
              <a:rPr lang="en-ID" sz="2000" dirty="0" err="1"/>
              <a:t>diarahkan</a:t>
            </a:r>
            <a:r>
              <a:rPr lang="en-ID" sz="2000" dirty="0"/>
              <a:t> </a:t>
            </a:r>
            <a:r>
              <a:rPr lang="en-ID" sz="2000" dirty="0" err="1"/>
              <a:t>untuk</a:t>
            </a:r>
            <a:r>
              <a:rPr lang="en-ID" sz="2000" dirty="0"/>
              <a:t> </a:t>
            </a:r>
            <a:r>
              <a:rPr lang="en-ID" sz="2000" b="1" dirty="0" err="1"/>
              <a:t>berinovasi</a:t>
            </a:r>
            <a:r>
              <a:rPr lang="en-ID" sz="2000" dirty="0"/>
              <a:t> </a:t>
            </a:r>
            <a:r>
              <a:rPr lang="en-ID" sz="2000" dirty="0" err="1"/>
              <a:t>dengan</a:t>
            </a:r>
            <a:r>
              <a:rPr lang="en-ID" sz="2000" dirty="0"/>
              <a:t> </a:t>
            </a:r>
            <a:r>
              <a:rPr lang="en-ID" sz="2000" b="1" dirty="0" err="1"/>
              <a:t>mengembangkan</a:t>
            </a:r>
            <a:r>
              <a:rPr lang="en-ID" sz="2000" b="1" dirty="0"/>
              <a:t> </a:t>
            </a:r>
            <a:r>
              <a:rPr lang="en-ID" sz="2000" b="1" dirty="0" err="1"/>
              <a:t>sebuah</a:t>
            </a:r>
            <a:r>
              <a:rPr lang="en-ID" sz="2000" b="1" dirty="0"/>
              <a:t> </a:t>
            </a:r>
            <a:r>
              <a:rPr lang="en-ID" sz="2000" b="1" dirty="0" err="1"/>
              <a:t>sistem</a:t>
            </a:r>
            <a:r>
              <a:rPr lang="en-ID" sz="2000" b="1" dirty="0"/>
              <a:t> </a:t>
            </a:r>
            <a:r>
              <a:rPr lang="en-ID" sz="2000" b="1" dirty="0" err="1"/>
              <a:t>Pembelajaran</a:t>
            </a:r>
            <a:r>
              <a:rPr lang="en-ID" sz="2000" b="1" dirty="0"/>
              <a:t> </a:t>
            </a:r>
            <a:r>
              <a:rPr lang="en-ID" sz="2000" b="1" dirty="0" err="1"/>
              <a:t>Mesin</a:t>
            </a:r>
            <a:r>
              <a:rPr lang="en-ID" sz="2000" b="1" dirty="0"/>
              <a:t> dan </a:t>
            </a:r>
            <a:r>
              <a:rPr lang="en-ID" sz="2000" b="1" dirty="0" err="1"/>
              <a:t>Pembelajaran</a:t>
            </a:r>
            <a:r>
              <a:rPr lang="en-ID" sz="2000" b="1" dirty="0"/>
              <a:t> </a:t>
            </a:r>
            <a:r>
              <a:rPr lang="en-ID" sz="2000" b="1" dirty="0" err="1"/>
              <a:t>Mendalam</a:t>
            </a:r>
            <a:r>
              <a:rPr lang="en-ID" sz="2000" dirty="0"/>
              <a:t> </a:t>
            </a:r>
            <a:r>
              <a:rPr lang="en-ID" sz="2000" dirty="0" err="1"/>
              <a:t>sebagai</a:t>
            </a:r>
            <a:r>
              <a:rPr lang="en-ID" sz="2000" dirty="0"/>
              <a:t> </a:t>
            </a:r>
            <a:r>
              <a:rPr lang="en-ID" sz="2000" dirty="0" err="1"/>
              <a:t>solusi</a:t>
            </a:r>
            <a:r>
              <a:rPr lang="en-ID" sz="2000" dirty="0"/>
              <a:t> </a:t>
            </a:r>
            <a:r>
              <a:rPr lang="en-ID" sz="2000" dirty="0" err="1"/>
              <a:t>kasus</a:t>
            </a:r>
            <a:r>
              <a:rPr lang="en-ID" sz="2000" dirty="0"/>
              <a:t> </a:t>
            </a:r>
            <a:r>
              <a:rPr lang="en-ID" sz="2000" dirty="0" err="1"/>
              <a:t>permasalahan</a:t>
            </a:r>
            <a:r>
              <a:rPr lang="en-ID" sz="2000" dirty="0"/>
              <a:t> </a:t>
            </a:r>
            <a:r>
              <a:rPr lang="en-ID" sz="2000" dirty="0" err="1"/>
              <a:t>tertentu</a:t>
            </a:r>
            <a:r>
              <a:rPr lang="en-ID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7087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34AC-B79D-437B-AABE-739931EE2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r>
              <a:rPr lang="id-ID"/>
              <a:t>Capaian Pembelajaran</a:t>
            </a:r>
            <a:r>
              <a:rPr lang="en-US"/>
              <a:t> Prodi</a:t>
            </a:r>
            <a:endParaRPr lang="en-ID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3644C33-897D-F843-A884-1073BF865E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294443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29653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E5A08173-BE90-009B-3F18-6D8A08BA9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/>
              <a:t>CPMK</a:t>
            </a:r>
            <a:endParaRPr lang="id-ID"/>
          </a:p>
        </p:txBody>
      </p:sp>
      <p:graphicFrame>
        <p:nvGraphicFramePr>
          <p:cNvPr id="5" name="Tampungan Konten 2">
            <a:extLst>
              <a:ext uri="{FF2B5EF4-FFF2-40B4-BE49-F238E27FC236}">
                <a16:creationId xmlns:a16="http://schemas.microsoft.com/office/drawing/2014/main" id="{467B574B-AEF7-D30F-B774-8E1043460C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1475759"/>
              </p:ext>
            </p:extLst>
          </p:nvPr>
        </p:nvGraphicFramePr>
        <p:xfrm>
          <a:off x="609600" y="1499616"/>
          <a:ext cx="10972800" cy="4626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72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34AC-B79D-437B-AABE-739931EE2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Textbook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0CD9F-51FA-47B7-AE4B-77C864927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sz="2400" dirty="0">
                <a:solidFill>
                  <a:srgbClr val="000000"/>
                </a:solidFill>
              </a:rPr>
              <a:t>REF 1: </a:t>
            </a:r>
            <a:r>
              <a:rPr lang="en-ID" sz="2400" dirty="0" err="1">
                <a:solidFill>
                  <a:srgbClr val="000000"/>
                </a:solidFill>
              </a:rPr>
              <a:t>Raschka</a:t>
            </a:r>
            <a:r>
              <a:rPr lang="en-ID" sz="2400" dirty="0">
                <a:solidFill>
                  <a:srgbClr val="000000"/>
                </a:solidFill>
              </a:rPr>
              <a:t>, S., Liu, Y. H., </a:t>
            </a:r>
            <a:r>
              <a:rPr lang="en-ID" sz="2400" dirty="0" err="1">
                <a:solidFill>
                  <a:srgbClr val="000000"/>
                </a:solidFill>
              </a:rPr>
              <a:t>Mirjalili</a:t>
            </a:r>
            <a:r>
              <a:rPr lang="en-ID" sz="2400" dirty="0">
                <a:solidFill>
                  <a:srgbClr val="000000"/>
                </a:solidFill>
              </a:rPr>
              <a:t>, V., &amp; </a:t>
            </a:r>
            <a:r>
              <a:rPr lang="en-ID" sz="2400" dirty="0" err="1">
                <a:solidFill>
                  <a:srgbClr val="000000"/>
                </a:solidFill>
              </a:rPr>
              <a:t>Dzhulgakov</a:t>
            </a:r>
            <a:r>
              <a:rPr lang="en-ID" sz="2400" dirty="0">
                <a:solidFill>
                  <a:srgbClr val="000000"/>
                </a:solidFill>
              </a:rPr>
              <a:t>, D. (2022). Machine Learning with </a:t>
            </a:r>
            <a:r>
              <a:rPr lang="en-ID" sz="2400" dirty="0" err="1">
                <a:solidFill>
                  <a:srgbClr val="000000"/>
                </a:solidFill>
              </a:rPr>
              <a:t>PyTorch</a:t>
            </a:r>
            <a:r>
              <a:rPr lang="en-ID" sz="2400" dirty="0">
                <a:solidFill>
                  <a:srgbClr val="000000"/>
                </a:solidFill>
              </a:rPr>
              <a:t> and Scikit-Learn: Develop machine learning and deep learning models with Python. </a:t>
            </a:r>
            <a:r>
              <a:rPr lang="en-ID" sz="2400" dirty="0" err="1">
                <a:solidFill>
                  <a:srgbClr val="000000"/>
                </a:solidFill>
              </a:rPr>
              <a:t>Packt</a:t>
            </a:r>
            <a:r>
              <a:rPr lang="en-ID" sz="2400" dirty="0">
                <a:solidFill>
                  <a:srgbClr val="000000"/>
                </a:solidFill>
              </a:rPr>
              <a:t> Publishing Ltd.</a:t>
            </a:r>
          </a:p>
          <a:p>
            <a:r>
              <a:rPr lang="en-ID" sz="2400" dirty="0">
                <a:solidFill>
                  <a:srgbClr val="000000"/>
                </a:solidFill>
              </a:rPr>
              <a:t>REF 2: </a:t>
            </a:r>
            <a:r>
              <a:rPr lang="en-US" sz="2400" dirty="0">
                <a:solidFill>
                  <a:srgbClr val="000000"/>
                </a:solidFill>
              </a:rPr>
              <a:t>Richards, T. (2021). Getting Started with </a:t>
            </a:r>
            <a:r>
              <a:rPr lang="en-US" sz="2400" dirty="0" err="1">
                <a:solidFill>
                  <a:srgbClr val="000000"/>
                </a:solidFill>
              </a:rPr>
              <a:t>Streamlit</a:t>
            </a:r>
            <a:r>
              <a:rPr lang="en-US" sz="2400" dirty="0">
                <a:solidFill>
                  <a:srgbClr val="000000"/>
                </a:solidFill>
              </a:rPr>
              <a:t> for Data Science: Create and Deploy </a:t>
            </a:r>
            <a:r>
              <a:rPr lang="en-US" sz="2400" dirty="0" err="1">
                <a:solidFill>
                  <a:srgbClr val="000000"/>
                </a:solidFill>
              </a:rPr>
              <a:t>Streamlit</a:t>
            </a:r>
            <a:r>
              <a:rPr lang="en-US" sz="2400" dirty="0">
                <a:solidFill>
                  <a:srgbClr val="000000"/>
                </a:solidFill>
              </a:rPr>
              <a:t> Web Applications from Scratch in Python. Germany: </a:t>
            </a:r>
            <a:r>
              <a:rPr lang="en-US" sz="2400" dirty="0" err="1">
                <a:solidFill>
                  <a:srgbClr val="000000"/>
                </a:solidFill>
              </a:rPr>
              <a:t>Packt</a:t>
            </a:r>
            <a:r>
              <a:rPr lang="en-US" sz="2400" dirty="0">
                <a:solidFill>
                  <a:srgbClr val="000000"/>
                </a:solidFill>
              </a:rPr>
              <a:t> Publishing.</a:t>
            </a:r>
          </a:p>
          <a:p>
            <a:r>
              <a:rPr lang="en-US" sz="2400" dirty="0" err="1">
                <a:hlinkClick r:id="rId2"/>
              </a:rPr>
              <a:t>Tambahan</a:t>
            </a:r>
            <a:r>
              <a:rPr lang="en-US" sz="2400" dirty="0">
                <a:hlinkClick r:id="rId2"/>
              </a:rPr>
              <a:t>: Introduction to Machine Learning (wolfram.com)</a:t>
            </a:r>
            <a:endParaRPr lang="id-ID" sz="2400" b="0" i="0" u="none" strike="noStrike" baseline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66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34AC-B79D-437B-AABE-739931EE2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>
                <a:solidFill>
                  <a:schemeClr val="bg1"/>
                </a:solidFill>
              </a:rPr>
              <a:t>Satuan Acara Perkuliahan</a:t>
            </a: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C38AEF0-B522-EB30-F062-24C738B9E9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0985450"/>
              </p:ext>
            </p:extLst>
          </p:nvPr>
        </p:nvGraphicFramePr>
        <p:xfrm>
          <a:off x="3881887" y="0"/>
          <a:ext cx="8310114" cy="6314535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854835">
                  <a:extLst>
                    <a:ext uri="{9D8B030D-6E8A-4147-A177-3AD203B41FA5}">
                      <a16:colId xmlns:a16="http://schemas.microsoft.com/office/drawing/2014/main" val="152459232"/>
                    </a:ext>
                  </a:extLst>
                </a:gridCol>
                <a:gridCol w="2984915">
                  <a:extLst>
                    <a:ext uri="{9D8B030D-6E8A-4147-A177-3AD203B41FA5}">
                      <a16:colId xmlns:a16="http://schemas.microsoft.com/office/drawing/2014/main" val="2983059679"/>
                    </a:ext>
                  </a:extLst>
                </a:gridCol>
                <a:gridCol w="2326271">
                  <a:extLst>
                    <a:ext uri="{9D8B030D-6E8A-4147-A177-3AD203B41FA5}">
                      <a16:colId xmlns:a16="http://schemas.microsoft.com/office/drawing/2014/main" val="1300431184"/>
                    </a:ext>
                  </a:extLst>
                </a:gridCol>
                <a:gridCol w="2144093">
                  <a:extLst>
                    <a:ext uri="{9D8B030D-6E8A-4147-A177-3AD203B41FA5}">
                      <a16:colId xmlns:a16="http://schemas.microsoft.com/office/drawing/2014/main" val="2177428684"/>
                    </a:ext>
                  </a:extLst>
                </a:gridCol>
              </a:tblGrid>
              <a:tr h="217743">
                <a:tc>
                  <a:txBody>
                    <a:bodyPr/>
                    <a:lstStyle/>
                    <a:p>
                      <a:pPr algn="ctr" fontAlgn="b"/>
                      <a:r>
                        <a:rPr lang="id-ID" sz="1200" u="none" strike="noStrike">
                          <a:effectLst/>
                        </a:rPr>
                        <a:t>Pertemuan</a:t>
                      </a:r>
                      <a:endParaRPr lang="id-ID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200" u="none" strike="noStrike">
                          <a:effectLst/>
                        </a:rPr>
                        <a:t>Materi</a:t>
                      </a:r>
                      <a:endParaRPr lang="id-ID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200" u="none" strike="noStrike">
                          <a:effectLst/>
                        </a:rPr>
                        <a:t>Kelas YSP (B)</a:t>
                      </a:r>
                      <a:endParaRPr lang="id-ID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200" u="none" strike="noStrike">
                          <a:effectLst/>
                        </a:rPr>
                        <a:t>Kelas AGP (A)</a:t>
                      </a:r>
                      <a:endParaRPr lang="id-ID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 anchor="b"/>
                </a:tc>
                <a:extLst>
                  <a:ext uri="{0D108BD9-81ED-4DB2-BD59-A6C34878D82A}">
                    <a16:rowId xmlns:a16="http://schemas.microsoft.com/office/drawing/2014/main" val="3233598069"/>
                  </a:ext>
                </a:extLst>
              </a:tr>
              <a:tr h="217743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1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</a:rPr>
                        <a:t>Introduction to Machine Learning (Konsep)​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04 September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05 September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3311640460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2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</a:rPr>
                        <a:t>Introduction to Machine Learning &amp; MLOps with Python (Praktek)​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11 September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12 September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3122661930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3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 dirty="0">
                          <a:effectLst/>
                        </a:rPr>
                        <a:t>Model Training and Evaluation (</a:t>
                      </a:r>
                      <a:r>
                        <a:rPr lang="en-US" sz="1200" u="none" strike="noStrike" dirty="0" err="1">
                          <a:effectLst/>
                        </a:rPr>
                        <a:t>Konsep</a:t>
                      </a:r>
                      <a:r>
                        <a:rPr lang="en-US" sz="1200" u="none" strike="noStrike" dirty="0">
                          <a:effectLst/>
                        </a:rPr>
                        <a:t>)​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18 September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19 September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4055453278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</a:rPr>
                        <a:t>Model Training and Evaluation with Python (Praktek)​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25 September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26 September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2686979524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5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 dirty="0">
                          <a:effectLst/>
                        </a:rPr>
                        <a:t>Supervised Learning: Classification &amp; Regression ML (</a:t>
                      </a:r>
                      <a:r>
                        <a:rPr lang="en-US" sz="1200" u="none" strike="noStrike" dirty="0" err="1">
                          <a:effectLst/>
                        </a:rPr>
                        <a:t>Konsep</a:t>
                      </a:r>
                      <a:r>
                        <a:rPr lang="en-US" sz="1200" u="none" strike="noStrike" dirty="0">
                          <a:effectLst/>
                        </a:rPr>
                        <a:t>)​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02 October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03 October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1498887425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6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</a:rPr>
                        <a:t>Supervised Learning: Classification &amp; Regression ML (Praktek)​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09 October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  <a:highlight>
                            <a:srgbClr val="FFFF00"/>
                          </a:highlight>
                        </a:rPr>
                        <a:t>Saturday, 05 October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2129311431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7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</a:rPr>
                        <a:t>Mid Term Project : ML numeric classification (Kuis Machine Learning &amp; Diskusi kelompok)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16 October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10 October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914614855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  <a:highlight>
                            <a:srgbClr val="00B0F0"/>
                          </a:highlight>
                        </a:rPr>
                        <a:t>8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B0F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  <a:highlight>
                            <a:srgbClr val="00B0F0"/>
                          </a:highlight>
                        </a:rPr>
                        <a:t>Mid Term Project : ML numeric classification (Pengumpulan proyek)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B0F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  <a:highlight>
                            <a:srgbClr val="00B0F0"/>
                          </a:highlight>
                        </a:rPr>
                        <a:t>Tuesday, 22 October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B0F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  <a:highlight>
                            <a:srgbClr val="00B0F0"/>
                          </a:highlight>
                        </a:rPr>
                        <a:t>Tuesday, 22 October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B0F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568863168"/>
                  </a:ext>
                </a:extLst>
              </a:tr>
              <a:tr h="217743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9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 dirty="0">
                          <a:effectLst/>
                        </a:rPr>
                        <a:t>Unsupervised Learning (Konsep)​</a:t>
                      </a:r>
                      <a:endParaRPr lang="id-ID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30 October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31 October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281071680"/>
                  </a:ext>
                </a:extLst>
              </a:tr>
              <a:tr h="217743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10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</a:rPr>
                        <a:t>Unsupervised Learning with Python (Praktek)​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06 November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07 November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2859114423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11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 dirty="0">
                          <a:effectLst/>
                        </a:rPr>
                        <a:t>Introduction to Deep Learning (</a:t>
                      </a:r>
                      <a:r>
                        <a:rPr lang="en-US" sz="1200" u="none" strike="noStrike" dirty="0" err="1">
                          <a:effectLst/>
                        </a:rPr>
                        <a:t>Konsep</a:t>
                      </a:r>
                      <a:r>
                        <a:rPr lang="en-US" sz="1200" u="none" strike="noStrike" dirty="0">
                          <a:effectLst/>
                        </a:rPr>
                        <a:t>)​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13 November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14 November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4032929720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12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</a:rPr>
                        <a:t>Introduction to Deep Learning with Python (Praktek)​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20 November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21 November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1865868279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13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 dirty="0">
                          <a:effectLst/>
                        </a:rPr>
                        <a:t>Convolutional Neural Networks (Konsep)​</a:t>
                      </a:r>
                      <a:endParaRPr lang="id-ID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27 November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  <a:highlight>
                            <a:srgbClr val="FFFF00"/>
                          </a:highlight>
                        </a:rPr>
                        <a:t>Saturday, 23 November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3329101451"/>
                  </a:ext>
                </a:extLst>
              </a:tr>
              <a:tr h="217743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14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Convolutional Neural Networks (Praktek)​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04 December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28 November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2848316938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15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u="none" strike="noStrike">
                          <a:effectLst/>
                        </a:rPr>
                        <a:t>Final Term Project : DL image classification (Kuis Deep Learning &amp; Diskusi kelompok)​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Wednesday, 11 December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</a:rPr>
                        <a:t>Thursday, 05 December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3087946051"/>
                  </a:ext>
                </a:extLst>
              </a:tr>
              <a:tr h="435485"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  <a:highlight>
                            <a:srgbClr val="00B0F0"/>
                          </a:highlight>
                        </a:rPr>
                        <a:t>16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B0F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  <a:highlight>
                            <a:srgbClr val="00B0F0"/>
                          </a:highlight>
                        </a:rPr>
                        <a:t>Final Term Project : DL image classification (Pengumpulan proyek)​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B0F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>
                          <a:effectLst/>
                          <a:highlight>
                            <a:srgbClr val="00B0F0"/>
                          </a:highlight>
                        </a:rPr>
                        <a:t>Tuesday, 17 December 2024</a:t>
                      </a:r>
                      <a:endParaRPr lang="id-ID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B0F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1200" u="none" strike="noStrike" dirty="0">
                          <a:effectLst/>
                          <a:highlight>
                            <a:srgbClr val="00B0F0"/>
                          </a:highlight>
                        </a:rPr>
                        <a:t>Tuesday, 17 December 2024</a:t>
                      </a:r>
                      <a:endParaRPr lang="id-ID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0B0F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5929" marR="5929" marT="5929" marB="0"/>
                </a:tc>
                <a:extLst>
                  <a:ext uri="{0D108BD9-81ED-4DB2-BD59-A6C34878D82A}">
                    <a16:rowId xmlns:a16="http://schemas.microsoft.com/office/drawing/2014/main" val="40655613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0876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73DD0-72F1-FA84-E5B1-FFE96A28D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Metode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Pembelajaran</a:t>
            </a:r>
            <a:endParaRPr lang="id-ID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8E873-E118-304D-B446-D2BCC9B0F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Pembelajaran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pemaparan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dan </a:t>
            </a:r>
            <a:r>
              <a:rPr lang="en-US" dirty="0" err="1"/>
              <a:t>praktek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dengan </a:t>
            </a:r>
            <a:r>
              <a:rPr lang="en-US" dirty="0" err="1"/>
              <a:t>satuan</a:t>
            </a:r>
            <a:r>
              <a:rPr lang="en-US" dirty="0"/>
              <a:t> acara </a:t>
            </a:r>
            <a:r>
              <a:rPr lang="en-US" dirty="0" err="1"/>
              <a:t>perkuliahan</a:t>
            </a:r>
            <a:r>
              <a:rPr lang="en-US" dirty="0"/>
              <a:t>.</a:t>
            </a:r>
          </a:p>
          <a:p>
            <a:r>
              <a:rPr lang="en-US" dirty="0" err="1"/>
              <a:t>Diskusi</a:t>
            </a:r>
            <a:r>
              <a:rPr lang="en-US" dirty="0"/>
              <a:t> </a:t>
            </a:r>
            <a:r>
              <a:rPr lang="en-US" dirty="0" err="1"/>
              <a:t>kolaboratif</a:t>
            </a:r>
            <a:r>
              <a:rPr lang="en-US" dirty="0"/>
              <a:t> dan Latihan di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 </a:t>
            </a:r>
            <a:r>
              <a:rPr lang="en-US" dirty="0" err="1"/>
              <a:t>pembelajaran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(</a:t>
            </a:r>
            <a:r>
              <a:rPr lang="en-US" dirty="0" err="1"/>
              <a:t>menyesuaikan</a:t>
            </a:r>
            <a:r>
              <a:rPr lang="en-US" dirty="0"/>
              <a:t>)</a:t>
            </a:r>
          </a:p>
          <a:p>
            <a:r>
              <a:rPr lang="en-US" dirty="0"/>
              <a:t>Pada </a:t>
            </a:r>
            <a:r>
              <a:rPr lang="en-US" dirty="0" err="1"/>
              <a:t>minggu</a:t>
            </a:r>
            <a:r>
              <a:rPr lang="en-US" dirty="0"/>
              <a:t> </a:t>
            </a:r>
            <a:r>
              <a:rPr lang="en-US" dirty="0" err="1"/>
              <a:t>praktek</a:t>
            </a:r>
            <a:r>
              <a:rPr lang="en-US" dirty="0"/>
              <a:t>,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individu</a:t>
            </a:r>
            <a:r>
              <a:rPr lang="en-US" dirty="0"/>
              <a:t> mahasiswa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mengerjakan</a:t>
            </a:r>
            <a:r>
              <a:rPr lang="en-US" dirty="0"/>
              <a:t> </a:t>
            </a:r>
            <a:r>
              <a:rPr lang="en-US" dirty="0" err="1"/>
              <a:t>Tugas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tools Google </a:t>
            </a:r>
            <a:r>
              <a:rPr lang="en-US" dirty="0" err="1"/>
              <a:t>Colab</a:t>
            </a:r>
            <a:r>
              <a:rPr lang="en-US" dirty="0"/>
              <a:t>/</a:t>
            </a:r>
            <a:r>
              <a:rPr lang="en-US" dirty="0" err="1"/>
              <a:t>Jupyter</a:t>
            </a:r>
            <a:r>
              <a:rPr lang="en-US" dirty="0"/>
              <a:t> Notebook/VS Code</a:t>
            </a:r>
          </a:p>
          <a:p>
            <a:r>
              <a:rPr lang="en-US" dirty="0" err="1"/>
              <a:t>Kuis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materi</a:t>
            </a:r>
            <a:r>
              <a:rPr lang="en-US" dirty="0"/>
              <a:t> Machine Learning dan Deep Learning</a:t>
            </a:r>
            <a:endParaRPr lang="id-ID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911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A7BE1-DB9D-47FE-0050-4B83E9229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Metode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Pembelajaran</a:t>
            </a:r>
            <a:endParaRPr lang="id-ID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EC53E-95B0-2050-C8CE-D0E0A9E75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“Study Buddy” (SB): </a:t>
            </a:r>
            <a:r>
              <a:rPr lang="en-US" dirty="0" err="1"/>
              <a:t>setiap</a:t>
            </a:r>
            <a:r>
              <a:rPr lang="en-US" dirty="0"/>
              <a:t> mahasiswa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dibagi</a:t>
            </a:r>
            <a:r>
              <a:rPr lang="en-US" dirty="0"/>
              <a:t> kelompok </a:t>
            </a:r>
            <a:r>
              <a:rPr lang="en-US" dirty="0" err="1"/>
              <a:t>terdiri</a:t>
            </a:r>
            <a:r>
              <a:rPr lang="en-US" dirty="0"/>
              <a:t> 3-4 orang.</a:t>
            </a:r>
          </a:p>
          <a:p>
            <a:r>
              <a:rPr lang="en-US" dirty="0"/>
              <a:t>Tugas untuk kelompok SB </a:t>
            </a:r>
            <a:r>
              <a:rPr lang="en-US" dirty="0" err="1"/>
              <a:t>ada</a:t>
            </a:r>
            <a:r>
              <a:rPr lang="en-US" dirty="0"/>
              <a:t> dua </a:t>
            </a:r>
            <a:r>
              <a:rPr lang="en-US" dirty="0" err="1"/>
              <a:t>komponen</a:t>
            </a:r>
            <a:r>
              <a:rPr lang="en-US" dirty="0"/>
              <a:t>: </a:t>
            </a:r>
            <a:r>
              <a:rPr lang="en-US" dirty="0" err="1"/>
              <a:t>projek</a:t>
            </a:r>
            <a:r>
              <a:rPr lang="en-US" dirty="0"/>
              <a:t> UTS dan UAS.</a:t>
            </a:r>
          </a:p>
          <a:p>
            <a:r>
              <a:rPr lang="en-US" dirty="0"/>
              <a:t>Kelompok SB </a:t>
            </a:r>
            <a:r>
              <a:rPr lang="en-US" dirty="0" err="1"/>
              <a:t>tetap</a:t>
            </a:r>
            <a:r>
              <a:rPr lang="en-US" dirty="0"/>
              <a:t> </a:t>
            </a:r>
            <a:r>
              <a:rPr lang="en-US" dirty="0" err="1"/>
              <a:t>selama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semester</a:t>
            </a:r>
          </a:p>
          <a:p>
            <a:r>
              <a:rPr lang="en-US" dirty="0"/>
              <a:t>Hasil </a:t>
            </a:r>
            <a:r>
              <a:rPr lang="en-US" dirty="0" err="1"/>
              <a:t>kerja</a:t>
            </a:r>
            <a:r>
              <a:rPr lang="en-US" dirty="0"/>
              <a:t> kelompok SB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dinilai</a:t>
            </a:r>
            <a:r>
              <a:rPr lang="en-US" dirty="0"/>
              <a:t> dan </a:t>
            </a:r>
            <a:r>
              <a:rPr lang="en-US" dirty="0" err="1"/>
              <a:t>termasuk</a:t>
            </a:r>
            <a:r>
              <a:rPr lang="en-US" dirty="0"/>
              <a:t> di </a:t>
            </a:r>
            <a:r>
              <a:rPr lang="en-US" dirty="0" err="1"/>
              <a:t>dalamnya</a:t>
            </a:r>
            <a:r>
              <a:rPr lang="en-US" dirty="0"/>
              <a:t> </a:t>
            </a:r>
            <a:r>
              <a:rPr lang="en-US" u="sng" dirty="0"/>
              <a:t>peer review</a:t>
            </a:r>
            <a:r>
              <a:rPr lang="en-US" dirty="0"/>
              <a:t> masing-masing mahasiswa</a:t>
            </a:r>
          </a:p>
        </p:txBody>
      </p:sp>
    </p:spTree>
    <p:extLst>
      <p:ext uri="{BB962C8B-B14F-4D97-AF65-F5344CB8AC3E}">
        <p14:creationId xmlns:p14="http://schemas.microsoft.com/office/powerpoint/2010/main" val="359387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21AC45C-4AEF-4FD3-AFDF-88F5A829E2B8}" vid="{6659B132-E0EC-4A97-8BBA-FDDF77D390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F698F57233D7141BE414A639F96E56A" ma:contentTypeVersion="4" ma:contentTypeDescription="Create a new document." ma:contentTypeScope="" ma:versionID="8ca9f6441793894c85ce24cda4c0e72a">
  <xsd:schema xmlns:xsd="http://www.w3.org/2001/XMLSchema" xmlns:xs="http://www.w3.org/2001/XMLSchema" xmlns:p="http://schemas.microsoft.com/office/2006/metadata/properties" xmlns:ns2="c949d0e8-2d88-4670-a37f-f054fee50e7d" targetNamespace="http://schemas.microsoft.com/office/2006/metadata/properties" ma:root="true" ma:fieldsID="39dfa1a2d7b6cfc94f2fb0a5e4331d9a" ns2:_="">
    <xsd:import namespace="c949d0e8-2d88-4670-a37f-f054fee50e7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49d0e8-2d88-4670-a37f-f054fee50e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87A0F42-3D9E-4D60-A806-0913ED2EA2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C959837-834A-4165-8B44-B11FF55ED49F}">
  <ds:schemaRefs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c949d0e8-2d88-4670-a37f-f054fee50e7d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3764E8D-5A66-4F7B-AC31-9A6F59050B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49d0e8-2d88-4670-a37f-f054fee50e7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 UAJY_Versi_Foto_Putih</Template>
  <TotalTime>2112</TotalTime>
  <Words>1249</Words>
  <Application>Microsoft Office PowerPoint</Application>
  <PresentationFormat>Widescreen</PresentationFormat>
  <Paragraphs>155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-apple-system</vt:lpstr>
      <vt:lpstr>Aptos</vt:lpstr>
      <vt:lpstr>Aptos Narrow</vt:lpstr>
      <vt:lpstr>Arial</vt:lpstr>
      <vt:lpstr>Calibri</vt:lpstr>
      <vt:lpstr>Calibri Light</vt:lpstr>
      <vt:lpstr>Museo Slab 500</vt:lpstr>
      <vt:lpstr>Times New Roman</vt:lpstr>
      <vt:lpstr>Office Theme</vt:lpstr>
      <vt:lpstr>Pembelajaran Mesin dan Pembelajaran Mendalam #1 Aturan dan Kontrak Perkuliahan</vt:lpstr>
      <vt:lpstr>Kontak dan Sumber pembelajaran</vt:lpstr>
      <vt:lpstr>Deskripsi Mata Kuliah</vt:lpstr>
      <vt:lpstr>Capaian Pembelajaran Prodi</vt:lpstr>
      <vt:lpstr>CPMK</vt:lpstr>
      <vt:lpstr>Textbook</vt:lpstr>
      <vt:lpstr>Satuan Acara Perkuliahan</vt:lpstr>
      <vt:lpstr>Metode Pembelajaran</vt:lpstr>
      <vt:lpstr>Metode Pembelajaran</vt:lpstr>
      <vt:lpstr>Projek UTS &amp; UAS</vt:lpstr>
      <vt:lpstr>Penilaian</vt:lpstr>
      <vt:lpstr>Aturan Perkuliahan</vt:lpstr>
      <vt:lpstr>Aturan Perkuliahan</vt:lpstr>
      <vt:lpstr>Study buddy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Aloysius Gonzaga Pradnya Sidhawara S.T. M.Eng.</dc:creator>
  <cp:lastModifiedBy>Aloysius Gonzaga Pradnya S., S.T., M.Eng.</cp:lastModifiedBy>
  <cp:revision>242</cp:revision>
  <dcterms:created xsi:type="dcterms:W3CDTF">2021-08-27T03:30:23Z</dcterms:created>
  <dcterms:modified xsi:type="dcterms:W3CDTF">2024-09-03T08:31:20Z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0x0101008F698F57233D7141BE414A639F96E56A</vt:lpwstr>
  </property>
</Properties>
</file>

<file path=docProps/thumbnail.jpeg>
</file>